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diagrams/drawing1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9" r:id="rId2"/>
    <p:sldId id="257" r:id="rId3"/>
    <p:sldId id="297" r:id="rId4"/>
    <p:sldId id="298" r:id="rId5"/>
    <p:sldId id="281" r:id="rId6"/>
    <p:sldId id="296" r:id="rId7"/>
  </p:sldIdLst>
  <p:sldSz cx="12192000" cy="6858000"/>
  <p:notesSz cx="9940925" cy="6808788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AE1"/>
    <a:srgbClr val="0460FF"/>
    <a:srgbClr val="F3FFFF"/>
    <a:srgbClr val="FEF6F0"/>
    <a:srgbClr val="FEEFE2"/>
    <a:srgbClr val="FDE2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561" autoAdjust="0"/>
  </p:normalViewPr>
  <p:slideViewPr>
    <p:cSldViewPr>
      <p:cViewPr varScale="1">
        <p:scale>
          <a:sx n="116" d="100"/>
          <a:sy n="116" d="100"/>
        </p:scale>
        <p:origin x="-35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1.png"/><Relationship Id="rId1" Type="http://schemas.openxmlformats.org/officeDocument/2006/relationships/image" Target="../media/image301.png"/><Relationship Id="rId5" Type="http://schemas.openxmlformats.org/officeDocument/2006/relationships/image" Target="../media/image341.png"/><Relationship Id="rId4" Type="http://schemas.openxmlformats.org/officeDocument/2006/relationships/image" Target="../media/image3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DE300-CD18-4235-89A5-46ECC7CD851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323105C-65C6-4897-B6E4-8E9EFFC89D7A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100" b="1" i="0" cap="all" baseline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упрощенном порядке не может быть подана жалоба на решения НО в рамках ст. 101 и 101.4 НК РФ</a:t>
          </a:r>
          <a:endParaRPr lang="ru-RU" sz="1100" b="1" cap="all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47207-AFDE-4622-8153-34BA0B097BB8}" type="parTrans" cxnId="{A09BC382-1A8D-4ACE-8520-2D399AB6315C}">
      <dgm:prSet/>
      <dgm:spPr/>
      <dgm:t>
        <a:bodyPr/>
        <a:lstStyle/>
        <a:p>
          <a:pPr algn="ctr"/>
          <a:endParaRPr lang="ru-RU" sz="1300">
            <a:solidFill>
              <a:schemeClr val="tx1"/>
            </a:solidFill>
          </a:endParaRPr>
        </a:p>
      </dgm:t>
    </dgm:pt>
    <dgm:pt modelId="{2CACC8A0-61CB-480E-A6C5-2BBC1E4FA15A}" type="sibTrans" cxnId="{A09BC382-1A8D-4ACE-8520-2D399AB6315C}">
      <dgm:prSet/>
      <dgm:spPr/>
      <dgm:t>
        <a:bodyPr/>
        <a:lstStyle/>
        <a:p>
          <a:pPr algn="ctr"/>
          <a:endParaRPr lang="ru-RU" sz="1300">
            <a:solidFill>
              <a:schemeClr val="tx1"/>
            </a:solidFill>
          </a:endParaRPr>
        </a:p>
      </dgm:t>
    </dgm:pt>
    <dgm:pt modelId="{AD2CCD95-8F84-47ED-A6C6-D59611332B87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lnSpc>
              <a:spcPct val="100000"/>
            </a:lnSpc>
          </a:pPr>
          <a:r>
            <a:rPr lang="ru-RU" sz="1000" b="1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жалоба не может быть удовлетворена ТНО, то направим в </a:t>
          </a:r>
          <a:r>
            <a:rPr lang="ru-RU" sz="1000" b="1" cap="all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вно</a:t>
          </a:r>
          <a:r>
            <a:rPr lang="ru-RU" sz="1000" b="1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>
            <a:lnSpc>
              <a:spcPct val="100000"/>
            </a:lnSpc>
          </a:pPr>
          <a:r>
            <a:rPr lang="ru-RU" sz="1000" b="1" i="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рассмотрения будет исчисляться заново</a:t>
          </a:r>
          <a:endParaRPr lang="ru-RU" sz="1000" b="1" i="0" cap="all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C2AEE-83D0-4107-94E1-C83B17C1D512}" type="parTrans" cxnId="{D96C3F52-8138-4DBB-A154-0816BD1D6B2A}">
      <dgm:prSet/>
      <dgm:spPr/>
      <dgm:t>
        <a:bodyPr/>
        <a:lstStyle/>
        <a:p>
          <a:pPr algn="ctr"/>
          <a:endParaRPr lang="ru-RU" sz="1300">
            <a:solidFill>
              <a:schemeClr val="tx1"/>
            </a:solidFill>
          </a:endParaRPr>
        </a:p>
      </dgm:t>
    </dgm:pt>
    <dgm:pt modelId="{52AC9E69-26F3-4AAD-8F8F-E06141E15442}" type="sibTrans" cxnId="{D96C3F52-8138-4DBB-A154-0816BD1D6B2A}">
      <dgm:prSet/>
      <dgm:spPr/>
      <dgm:t>
        <a:bodyPr/>
        <a:lstStyle/>
        <a:p>
          <a:pPr algn="ctr"/>
          <a:endParaRPr lang="ru-RU" sz="1300">
            <a:solidFill>
              <a:schemeClr val="tx1"/>
            </a:solidFill>
          </a:endParaRPr>
        </a:p>
      </dgm:t>
    </dgm:pt>
    <dgm:pt modelId="{3B30F2F2-77BD-4F0E-9E51-8DF601F2F0BB}">
      <dgm:prSet phldrT="[Текст]"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050" b="1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Результатом рассмотрения «легкой» жалобы может быть только её удовлетворение</a:t>
          </a:r>
          <a:endParaRPr lang="ru-RU" sz="1050" b="1" i="0" cap="all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E58EA-E523-49B1-9C37-83693323052C}" type="parTrans" cxnId="{F24821FA-FBA3-443D-B4C0-2B8E0289A482}">
      <dgm:prSet/>
      <dgm:spPr/>
      <dgm:t>
        <a:bodyPr/>
        <a:lstStyle/>
        <a:p>
          <a:endParaRPr lang="ru-RU"/>
        </a:p>
      </dgm:t>
    </dgm:pt>
    <dgm:pt modelId="{90A810E3-8506-4F57-AB41-833378272A2C}" type="sibTrans" cxnId="{F24821FA-FBA3-443D-B4C0-2B8E0289A482}">
      <dgm:prSet/>
      <dgm:spPr/>
      <dgm:t>
        <a:bodyPr/>
        <a:lstStyle/>
        <a:p>
          <a:endParaRPr lang="ru-RU"/>
        </a:p>
      </dgm:t>
    </dgm:pt>
    <dgm:pt modelId="{9177F986-9577-4B25-B29C-02810C5621E3}" type="pres">
      <dgm:prSet presAssocID="{70ADE300-CD18-4235-89A5-46ECC7CD85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205A7-468F-478E-A9EB-C7182766B535}" type="pres">
      <dgm:prSet presAssocID="{7323105C-65C6-4897-B6E4-8E9EFFC89D7A}" presName="parentLin" presStyleCnt="0"/>
      <dgm:spPr/>
      <dgm:t>
        <a:bodyPr/>
        <a:lstStyle/>
        <a:p>
          <a:endParaRPr lang="ru-RU"/>
        </a:p>
      </dgm:t>
    </dgm:pt>
    <dgm:pt modelId="{965927D0-81BF-4C3D-A740-FF3434AF9025}" type="pres">
      <dgm:prSet presAssocID="{7323105C-65C6-4897-B6E4-8E9EFFC89D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D7511C-FB05-439B-A96F-42AB48002CBE}" type="pres">
      <dgm:prSet presAssocID="{7323105C-65C6-4897-B6E4-8E9EFFC89D7A}" presName="parentText" presStyleLbl="node1" presStyleIdx="0" presStyleCnt="3" custScaleX="115226" custScaleY="120943" custLinFactNeighborX="17782" custLinFactNeighborY="2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A768D-DAA6-4BB9-BE73-F3BCB838AFB0}" type="pres">
      <dgm:prSet presAssocID="{7323105C-65C6-4897-B6E4-8E9EFFC89D7A}" presName="negativeSpace" presStyleCnt="0"/>
      <dgm:spPr/>
      <dgm:t>
        <a:bodyPr/>
        <a:lstStyle/>
        <a:p>
          <a:endParaRPr lang="ru-RU"/>
        </a:p>
      </dgm:t>
    </dgm:pt>
    <dgm:pt modelId="{8DFC22E4-7E75-4F9D-A048-EE6B66D446C9}" type="pres">
      <dgm:prSet presAssocID="{7323105C-65C6-4897-B6E4-8E9EFFC89D7A}" presName="childText" presStyleLbl="conFgAcc1" presStyleIdx="0" presStyleCnt="3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DCF85211-B24F-4201-92B2-6AC7ADA7E0D5}" type="pres">
      <dgm:prSet presAssocID="{2CACC8A0-61CB-480E-A6C5-2BBC1E4FA15A}" presName="spaceBetweenRectangles" presStyleCnt="0"/>
      <dgm:spPr/>
      <dgm:t>
        <a:bodyPr/>
        <a:lstStyle/>
        <a:p>
          <a:endParaRPr lang="ru-RU"/>
        </a:p>
      </dgm:t>
    </dgm:pt>
    <dgm:pt modelId="{47F0A0FD-84CD-456C-8A9E-98D46755E936}" type="pres">
      <dgm:prSet presAssocID="{AD2CCD95-8F84-47ED-A6C6-D59611332B87}" presName="parentLin" presStyleCnt="0"/>
      <dgm:spPr/>
      <dgm:t>
        <a:bodyPr/>
        <a:lstStyle/>
        <a:p>
          <a:endParaRPr lang="ru-RU"/>
        </a:p>
      </dgm:t>
    </dgm:pt>
    <dgm:pt modelId="{AA374D4C-3341-42F5-AD04-5CF8887F2B29}" type="pres">
      <dgm:prSet presAssocID="{AD2CCD95-8F84-47ED-A6C6-D59611332B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81A97E4-6F97-4B58-936E-3F6E001C1BA8}" type="pres">
      <dgm:prSet presAssocID="{AD2CCD95-8F84-47ED-A6C6-D59611332B87}" presName="parentText" presStyleLbl="node1" presStyleIdx="1" presStyleCnt="3" custScaleX="115226" custScaleY="130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41C9A-7FA6-4E03-AD82-CDF9EC5ED21E}" type="pres">
      <dgm:prSet presAssocID="{AD2CCD95-8F84-47ED-A6C6-D59611332B87}" presName="negativeSpace" presStyleCnt="0"/>
      <dgm:spPr/>
      <dgm:t>
        <a:bodyPr/>
        <a:lstStyle/>
        <a:p>
          <a:endParaRPr lang="ru-RU"/>
        </a:p>
      </dgm:t>
    </dgm:pt>
    <dgm:pt modelId="{5644BAA2-C15D-4ACF-90C5-656470B82D2F}" type="pres">
      <dgm:prSet presAssocID="{AD2CCD95-8F84-47ED-A6C6-D59611332B87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195A6AB-BBCC-4DCD-8153-022938B868A4}" type="pres">
      <dgm:prSet presAssocID="{52AC9E69-26F3-4AAD-8F8F-E06141E15442}" presName="spaceBetweenRectangles" presStyleCnt="0"/>
      <dgm:spPr/>
      <dgm:t>
        <a:bodyPr/>
        <a:lstStyle/>
        <a:p>
          <a:endParaRPr lang="ru-RU"/>
        </a:p>
      </dgm:t>
    </dgm:pt>
    <dgm:pt modelId="{BEC6EA06-AA87-4913-87B7-7B6C5EB6B49A}" type="pres">
      <dgm:prSet presAssocID="{3B30F2F2-77BD-4F0E-9E51-8DF601F2F0BB}" presName="parentLin" presStyleCnt="0"/>
      <dgm:spPr/>
    </dgm:pt>
    <dgm:pt modelId="{68A15EF1-4DFC-47A3-8477-D192626154E5}" type="pres">
      <dgm:prSet presAssocID="{3B30F2F2-77BD-4F0E-9E51-8DF601F2F0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2B283A5-AEC5-40EC-94F7-316BEB94BFEB}" type="pres">
      <dgm:prSet presAssocID="{3B30F2F2-77BD-4F0E-9E51-8DF601F2F0BB}" presName="parentText" presStyleLbl="node1" presStyleIdx="2" presStyleCnt="3" custScaleX="114961" custScaleY="133382" custLinFactNeighborX="17644" custLinFactNeighborY="4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36EB8-6E6D-4CCD-9273-4F57B506A3D8}" type="pres">
      <dgm:prSet presAssocID="{3B30F2F2-77BD-4F0E-9E51-8DF601F2F0BB}" presName="negativeSpace" presStyleCnt="0"/>
      <dgm:spPr/>
    </dgm:pt>
    <dgm:pt modelId="{7594D7F7-63FE-449C-B353-00B423990120}" type="pres">
      <dgm:prSet presAssocID="{3B30F2F2-77BD-4F0E-9E51-8DF601F2F0BB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24821FA-FBA3-443D-B4C0-2B8E0289A482}" srcId="{70ADE300-CD18-4235-89A5-46ECC7CD851B}" destId="{3B30F2F2-77BD-4F0E-9E51-8DF601F2F0BB}" srcOrd="2" destOrd="0" parTransId="{455E58EA-E523-49B1-9C37-83693323052C}" sibTransId="{90A810E3-8506-4F57-AB41-833378272A2C}"/>
    <dgm:cxn modelId="{A09BC382-1A8D-4ACE-8520-2D399AB6315C}" srcId="{70ADE300-CD18-4235-89A5-46ECC7CD851B}" destId="{7323105C-65C6-4897-B6E4-8E9EFFC89D7A}" srcOrd="0" destOrd="0" parTransId="{5D347207-AFDE-4622-8153-34BA0B097BB8}" sibTransId="{2CACC8A0-61CB-480E-A6C5-2BBC1E4FA15A}"/>
    <dgm:cxn modelId="{4F053FF0-C240-41AB-87F9-EC408805610F}" type="presOf" srcId="{70ADE300-CD18-4235-89A5-46ECC7CD851B}" destId="{9177F986-9577-4B25-B29C-02810C5621E3}" srcOrd="0" destOrd="0" presId="urn:microsoft.com/office/officeart/2005/8/layout/list1"/>
    <dgm:cxn modelId="{F1FBCFBD-A54C-4E85-B72D-347FF8555A00}" type="presOf" srcId="{AD2CCD95-8F84-47ED-A6C6-D59611332B87}" destId="{181A97E4-6F97-4B58-936E-3F6E001C1BA8}" srcOrd="1" destOrd="0" presId="urn:microsoft.com/office/officeart/2005/8/layout/list1"/>
    <dgm:cxn modelId="{C5A9905B-E651-471C-A619-BF92D9F3613E}" type="presOf" srcId="{7323105C-65C6-4897-B6E4-8E9EFFC89D7A}" destId="{C4D7511C-FB05-439B-A96F-42AB48002CBE}" srcOrd="1" destOrd="0" presId="urn:microsoft.com/office/officeart/2005/8/layout/list1"/>
    <dgm:cxn modelId="{D96C3F52-8138-4DBB-A154-0816BD1D6B2A}" srcId="{70ADE300-CD18-4235-89A5-46ECC7CD851B}" destId="{AD2CCD95-8F84-47ED-A6C6-D59611332B87}" srcOrd="1" destOrd="0" parTransId="{600C2AEE-83D0-4107-94E1-C83B17C1D512}" sibTransId="{52AC9E69-26F3-4AAD-8F8F-E06141E15442}"/>
    <dgm:cxn modelId="{B44018B6-08BE-4C62-A2B3-229C4848AE80}" type="presOf" srcId="{3B30F2F2-77BD-4F0E-9E51-8DF601F2F0BB}" destId="{42B283A5-AEC5-40EC-94F7-316BEB94BFEB}" srcOrd="1" destOrd="0" presId="urn:microsoft.com/office/officeart/2005/8/layout/list1"/>
    <dgm:cxn modelId="{9872071C-E0A3-4798-96E6-71107E0F1AF1}" type="presOf" srcId="{3B30F2F2-77BD-4F0E-9E51-8DF601F2F0BB}" destId="{68A15EF1-4DFC-47A3-8477-D192626154E5}" srcOrd="0" destOrd="0" presId="urn:microsoft.com/office/officeart/2005/8/layout/list1"/>
    <dgm:cxn modelId="{B3A4F06A-737C-49D5-AC6B-49F8FA11B53E}" type="presOf" srcId="{AD2CCD95-8F84-47ED-A6C6-D59611332B87}" destId="{AA374D4C-3341-42F5-AD04-5CF8887F2B29}" srcOrd="0" destOrd="0" presId="urn:microsoft.com/office/officeart/2005/8/layout/list1"/>
    <dgm:cxn modelId="{F1CFE3E9-6540-4CB0-90C8-4C7923D3C843}" type="presOf" srcId="{7323105C-65C6-4897-B6E4-8E9EFFC89D7A}" destId="{965927D0-81BF-4C3D-A740-FF3434AF9025}" srcOrd="0" destOrd="0" presId="urn:microsoft.com/office/officeart/2005/8/layout/list1"/>
    <dgm:cxn modelId="{BC120BD3-2442-4389-83AD-5FE995C98F34}" type="presParOf" srcId="{9177F986-9577-4B25-B29C-02810C5621E3}" destId="{FE6205A7-468F-478E-A9EB-C7182766B535}" srcOrd="0" destOrd="0" presId="urn:microsoft.com/office/officeart/2005/8/layout/list1"/>
    <dgm:cxn modelId="{79D069F3-CCF0-4740-9E73-5D1C34111814}" type="presParOf" srcId="{FE6205A7-468F-478E-A9EB-C7182766B535}" destId="{965927D0-81BF-4C3D-A740-FF3434AF9025}" srcOrd="0" destOrd="0" presId="urn:microsoft.com/office/officeart/2005/8/layout/list1"/>
    <dgm:cxn modelId="{8C16BFB2-FBEE-4936-91B0-5258ADA941AD}" type="presParOf" srcId="{FE6205A7-468F-478E-A9EB-C7182766B535}" destId="{C4D7511C-FB05-439B-A96F-42AB48002CBE}" srcOrd="1" destOrd="0" presId="urn:microsoft.com/office/officeart/2005/8/layout/list1"/>
    <dgm:cxn modelId="{A047E040-326C-44CA-8A5C-6F75A5F1B82B}" type="presParOf" srcId="{9177F986-9577-4B25-B29C-02810C5621E3}" destId="{474A768D-DAA6-4BB9-BE73-F3BCB838AFB0}" srcOrd="1" destOrd="0" presId="urn:microsoft.com/office/officeart/2005/8/layout/list1"/>
    <dgm:cxn modelId="{57B77761-FE6D-4A55-A5ED-CC87EEBBCEDB}" type="presParOf" srcId="{9177F986-9577-4B25-B29C-02810C5621E3}" destId="{8DFC22E4-7E75-4F9D-A048-EE6B66D446C9}" srcOrd="2" destOrd="0" presId="urn:microsoft.com/office/officeart/2005/8/layout/list1"/>
    <dgm:cxn modelId="{5CC880D2-5A11-47B3-B881-9C71D8FBD7FE}" type="presParOf" srcId="{9177F986-9577-4B25-B29C-02810C5621E3}" destId="{DCF85211-B24F-4201-92B2-6AC7ADA7E0D5}" srcOrd="3" destOrd="0" presId="urn:microsoft.com/office/officeart/2005/8/layout/list1"/>
    <dgm:cxn modelId="{73066ED3-140A-46BC-8942-7FC42143C487}" type="presParOf" srcId="{9177F986-9577-4B25-B29C-02810C5621E3}" destId="{47F0A0FD-84CD-456C-8A9E-98D46755E936}" srcOrd="4" destOrd="0" presId="urn:microsoft.com/office/officeart/2005/8/layout/list1"/>
    <dgm:cxn modelId="{4D18EB79-4B3C-471A-A922-AB6CC6CFB1CD}" type="presParOf" srcId="{47F0A0FD-84CD-456C-8A9E-98D46755E936}" destId="{AA374D4C-3341-42F5-AD04-5CF8887F2B29}" srcOrd="0" destOrd="0" presId="urn:microsoft.com/office/officeart/2005/8/layout/list1"/>
    <dgm:cxn modelId="{0E60B44D-4B91-4DB6-9C43-AF8D659A063B}" type="presParOf" srcId="{47F0A0FD-84CD-456C-8A9E-98D46755E936}" destId="{181A97E4-6F97-4B58-936E-3F6E001C1BA8}" srcOrd="1" destOrd="0" presId="urn:microsoft.com/office/officeart/2005/8/layout/list1"/>
    <dgm:cxn modelId="{0568FB78-BFB3-4CA0-987C-20B862B95A86}" type="presParOf" srcId="{9177F986-9577-4B25-B29C-02810C5621E3}" destId="{95D41C9A-7FA6-4E03-AD82-CDF9EC5ED21E}" srcOrd="5" destOrd="0" presId="urn:microsoft.com/office/officeart/2005/8/layout/list1"/>
    <dgm:cxn modelId="{D95022C7-6EFF-45DD-B67E-5C0A45095B01}" type="presParOf" srcId="{9177F986-9577-4B25-B29C-02810C5621E3}" destId="{5644BAA2-C15D-4ACF-90C5-656470B82D2F}" srcOrd="6" destOrd="0" presId="urn:microsoft.com/office/officeart/2005/8/layout/list1"/>
    <dgm:cxn modelId="{B2DF1FD7-F3B0-4D3F-A4BF-5E3BF64ED163}" type="presParOf" srcId="{9177F986-9577-4B25-B29C-02810C5621E3}" destId="{2195A6AB-BBCC-4DCD-8153-022938B868A4}" srcOrd="7" destOrd="0" presId="urn:microsoft.com/office/officeart/2005/8/layout/list1"/>
    <dgm:cxn modelId="{96F9C68F-BC8E-4967-8ECA-57265A638ECA}" type="presParOf" srcId="{9177F986-9577-4B25-B29C-02810C5621E3}" destId="{BEC6EA06-AA87-4913-87B7-7B6C5EB6B49A}" srcOrd="8" destOrd="0" presId="urn:microsoft.com/office/officeart/2005/8/layout/list1"/>
    <dgm:cxn modelId="{54179833-98A4-411F-BFEB-F7F99C30BB32}" type="presParOf" srcId="{BEC6EA06-AA87-4913-87B7-7B6C5EB6B49A}" destId="{68A15EF1-4DFC-47A3-8477-D192626154E5}" srcOrd="0" destOrd="0" presId="urn:microsoft.com/office/officeart/2005/8/layout/list1"/>
    <dgm:cxn modelId="{A1A8072D-F2DF-43BD-A688-0E0516E7D4AD}" type="presParOf" srcId="{BEC6EA06-AA87-4913-87B7-7B6C5EB6B49A}" destId="{42B283A5-AEC5-40EC-94F7-316BEB94BFEB}" srcOrd="1" destOrd="0" presId="urn:microsoft.com/office/officeart/2005/8/layout/list1"/>
    <dgm:cxn modelId="{A0F32C13-9F38-433C-8F3A-FD3760797844}" type="presParOf" srcId="{9177F986-9577-4B25-B29C-02810C5621E3}" destId="{15836EB8-6E6D-4CCD-9273-4F57B506A3D8}" srcOrd="9" destOrd="0" presId="urn:microsoft.com/office/officeart/2005/8/layout/list1"/>
    <dgm:cxn modelId="{9528BC27-5BC5-4242-B14F-FE635BB1849C}" type="presParOf" srcId="{9177F986-9577-4B25-B29C-02810C5621E3}" destId="{7594D7F7-63FE-449C-B353-00B42399012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417AB-EB0E-4930-98BF-D12F3B1C9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27F30-AD48-42C3-878F-4EAA047958FC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ВЫПАДАЮЩИЙ СПИСОК ПО ТЕМАТИКАМ СПОРА</a:t>
          </a:r>
          <a:endParaRPr lang="ru-RU" sz="1200" b="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C804CC-C61E-4937-8A20-A97949314C91}" type="parTrans" cxnId="{193C2148-9034-489B-BB80-644D1E426163}">
      <dgm:prSet/>
      <dgm:spPr/>
      <dgm:t>
        <a:bodyPr/>
        <a:lstStyle/>
        <a:p>
          <a:endParaRPr lang="ru-RU" sz="1200" b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18932C-A825-4529-BC80-5DDE82074202}" type="sibTrans" cxnId="{193C2148-9034-489B-BB80-644D1E426163}">
      <dgm:prSet/>
      <dgm:spPr/>
      <dgm:t>
        <a:bodyPr/>
        <a:lstStyle/>
        <a:p>
          <a:endParaRPr lang="ru-RU" sz="1200" b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89F20E-6F54-417F-A68B-0362EF12800A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ВЫБОР КОНКРЕТНЫХ ТРЕБОВАНИЙ В ЧАСТИ РАЗРЕШЕНИЯ «ЛЁГКОЙ» ЖАЛОБЫ (ПРЕДМЕТ ОБЖАЛОВАНИЯ)</a:t>
          </a:r>
          <a:endParaRPr lang="ru-RU" sz="1200" b="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F9A85D-1085-4AD2-9DA4-912F242202EC}" type="parTrans" cxnId="{D65A1764-3505-45EF-9AB6-8A2029395F6F}">
      <dgm:prSet/>
      <dgm:spPr/>
      <dgm:t>
        <a:bodyPr/>
        <a:lstStyle/>
        <a:p>
          <a:endParaRPr lang="ru-RU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32DD57-B71A-4C6B-8A50-04B0F63B50C4}" type="sibTrans" cxnId="{D65A1764-3505-45EF-9AB6-8A2029395F6F}">
      <dgm:prSet/>
      <dgm:spPr/>
      <dgm:t>
        <a:bodyPr/>
        <a:lstStyle/>
        <a:p>
          <a:endParaRPr lang="ru-RU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BA7C2D-7274-43F2-9A62-D9D78959AF20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НАРУШЕНИЕ ОБУСЛОВЛЕНО КОНКРЕТНЫМ ДОКУМЕНТОМ С КОТОРЫМ НЕ СОГЛАСЕН НП</a:t>
          </a:r>
          <a:endParaRPr lang="ru-RU" sz="1200" b="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57C896-450C-4EF4-B095-302E0F2424AB}" type="parTrans" cxnId="{7B19DBD5-BE97-441F-B9C7-CE2CDDCDED70}">
      <dgm:prSet/>
      <dgm:spPr/>
      <dgm:t>
        <a:bodyPr/>
        <a:lstStyle/>
        <a:p>
          <a:endParaRPr lang="ru-RU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78CCC1-2F33-445A-9B9A-21BAD4374342}" type="sibTrans" cxnId="{7B19DBD5-BE97-441F-B9C7-CE2CDDCDED70}">
      <dgm:prSet/>
      <dgm:spPr/>
      <dgm:t>
        <a:bodyPr/>
        <a:lstStyle/>
        <a:p>
          <a:endParaRPr lang="ru-RU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3B16B3-358E-4AB7-93E8-9645E381E0FC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ВОЗМОЖНОСТЬ «ПРИКРЕПИТЬ» ДОКУМЕНТЫ В ПОДТВЕРЖДЕНИЕ ПОЗИЦИИ НА ЛЮБОЙ СТАДИИ РАССМОТРЕНИЯ</a:t>
          </a:r>
          <a:endParaRPr lang="ru-RU" sz="1200" b="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D94394-B159-48CD-A72C-34697A580894}" type="parTrans" cxnId="{0CF04007-3976-44D0-93E4-2B5866DFD457}">
      <dgm:prSet/>
      <dgm:spPr/>
      <dgm:t>
        <a:bodyPr/>
        <a:lstStyle/>
        <a:p>
          <a:endParaRPr lang="ru-RU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0CED98-9AAF-45D7-8722-EAB805C003BF}" type="sibTrans" cxnId="{0CF04007-3976-44D0-93E4-2B5866DFD457}">
      <dgm:prSet/>
      <dgm:spPr/>
      <dgm:t>
        <a:bodyPr/>
        <a:lstStyle/>
        <a:p>
          <a:endParaRPr lang="ru-RU" sz="1200" b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75E794-3748-47E0-9A6D-B3B172F35DD3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200" b="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ИСКЛЮЧЕНИЕ ВОЗМОЖНОЙ ОШИБКИ ПРИ ЗАПОЛНЕНИИ РЕКВИЗИТОВ ОБЖАЛУЕМОГО ДОКУМЕНТА</a:t>
          </a:r>
          <a:endParaRPr lang="ru-RU" sz="1200" b="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69B665-B30D-4BF0-B2FF-066D71D120DF}" type="parTrans" cxnId="{34F324D6-304E-492E-80EE-616F0DFCE19C}">
      <dgm:prSet/>
      <dgm:spPr/>
      <dgm:t>
        <a:bodyPr/>
        <a:lstStyle/>
        <a:p>
          <a:endParaRPr lang="ru-RU"/>
        </a:p>
      </dgm:t>
    </dgm:pt>
    <dgm:pt modelId="{EBB67173-CD95-481F-A8A7-A4396FE5797E}" type="sibTrans" cxnId="{34F324D6-304E-492E-80EE-616F0DFCE19C}">
      <dgm:prSet/>
      <dgm:spPr/>
      <dgm:t>
        <a:bodyPr/>
        <a:lstStyle/>
        <a:p>
          <a:endParaRPr lang="ru-RU"/>
        </a:p>
      </dgm:t>
    </dgm:pt>
    <dgm:pt modelId="{541891EF-0D3E-48FE-9FD8-6E80A3107674}" type="pres">
      <dgm:prSet presAssocID="{EDA417AB-EB0E-4930-98BF-D12F3B1C9D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5AB946A-EDBD-4EDD-854D-4B42833E464F}" type="pres">
      <dgm:prSet presAssocID="{EDA417AB-EB0E-4930-98BF-D12F3B1C9DF1}" presName="Name1" presStyleCnt="0"/>
      <dgm:spPr/>
    </dgm:pt>
    <dgm:pt modelId="{037D28B9-3648-4125-AFEF-7C4737252EAC}" type="pres">
      <dgm:prSet presAssocID="{EDA417AB-EB0E-4930-98BF-D12F3B1C9DF1}" presName="cycle" presStyleCnt="0"/>
      <dgm:spPr/>
    </dgm:pt>
    <dgm:pt modelId="{3D844670-3A76-49C9-9885-8E16535B0960}" type="pres">
      <dgm:prSet presAssocID="{EDA417AB-EB0E-4930-98BF-D12F3B1C9DF1}" presName="srcNode" presStyleLbl="node1" presStyleIdx="0" presStyleCnt="5"/>
      <dgm:spPr/>
    </dgm:pt>
    <dgm:pt modelId="{82A7A28D-4675-4879-94BC-5278511ADE6B}" type="pres">
      <dgm:prSet presAssocID="{EDA417AB-EB0E-4930-98BF-D12F3B1C9DF1}" presName="conn" presStyleLbl="parChTrans1D2" presStyleIdx="0" presStyleCnt="1"/>
      <dgm:spPr/>
      <dgm:t>
        <a:bodyPr/>
        <a:lstStyle/>
        <a:p>
          <a:endParaRPr lang="ru-RU"/>
        </a:p>
      </dgm:t>
    </dgm:pt>
    <dgm:pt modelId="{B83E19CE-AEC6-4537-89A7-D20A3564A7EB}" type="pres">
      <dgm:prSet presAssocID="{EDA417AB-EB0E-4930-98BF-D12F3B1C9DF1}" presName="extraNode" presStyleLbl="node1" presStyleIdx="0" presStyleCnt="5"/>
      <dgm:spPr/>
    </dgm:pt>
    <dgm:pt modelId="{E6E2F4A1-FCEF-4D38-AA45-1BB453807E21}" type="pres">
      <dgm:prSet presAssocID="{EDA417AB-EB0E-4930-98BF-D12F3B1C9DF1}" presName="dstNode" presStyleLbl="node1" presStyleIdx="0" presStyleCnt="5"/>
      <dgm:spPr/>
    </dgm:pt>
    <dgm:pt modelId="{ECA632E0-202E-4BE9-B998-3D16FEB3EC89}" type="pres">
      <dgm:prSet presAssocID="{0EE27F30-AD48-42C3-878F-4EAA047958FC}" presName="text_1" presStyleLbl="node1" presStyleIdx="0" presStyleCnt="5" custScaleY="120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BA12-EDFF-4890-9A0C-8D71C47D124C}" type="pres">
      <dgm:prSet presAssocID="{0EE27F30-AD48-42C3-878F-4EAA047958FC}" presName="accent_1" presStyleCnt="0"/>
      <dgm:spPr/>
    </dgm:pt>
    <dgm:pt modelId="{A679402B-C776-4B4C-8760-A2B989C1A4EF}" type="pres">
      <dgm:prSet presAssocID="{0EE27F30-AD48-42C3-878F-4EAA047958FC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BF2FD2-B8F3-4C14-8B1F-7E07293AB7C2}" type="pres">
      <dgm:prSet presAssocID="{51BA7C2D-7274-43F2-9A62-D9D78959A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54CC6-1EFD-4EC1-85F6-09E8CA143D3E}" type="pres">
      <dgm:prSet presAssocID="{51BA7C2D-7274-43F2-9A62-D9D78959AF20}" presName="accent_2" presStyleCnt="0"/>
      <dgm:spPr/>
    </dgm:pt>
    <dgm:pt modelId="{92E47B0D-D22A-4E74-9081-36A28E83AAEB}" type="pres">
      <dgm:prSet presAssocID="{51BA7C2D-7274-43F2-9A62-D9D78959AF20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F25D58-D5AD-4684-BF6C-8B6409197AAF}" type="pres">
      <dgm:prSet presAssocID="{5F89F20E-6F54-417F-A68B-0362EF12800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5ED41-D9DD-4151-AA70-B0FD830CFF38}" type="pres">
      <dgm:prSet presAssocID="{5F89F20E-6F54-417F-A68B-0362EF12800A}" presName="accent_3" presStyleCnt="0"/>
      <dgm:spPr/>
    </dgm:pt>
    <dgm:pt modelId="{B91CC6F9-6CA9-41F8-AB60-B87C884E781D}" type="pres">
      <dgm:prSet presAssocID="{5F89F20E-6F54-417F-A68B-0362EF12800A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37DBB4-154A-402D-9D1C-8F1EE7270A4B}" type="pres">
      <dgm:prSet presAssocID="{243B16B3-358E-4AB7-93E8-9645E381E0FC}" presName="text_4" presStyleLbl="node1" presStyleIdx="3" presStyleCnt="5" custScaleY="129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1E392-3177-40C4-9ED7-3CBE53473298}" type="pres">
      <dgm:prSet presAssocID="{243B16B3-358E-4AB7-93E8-9645E381E0FC}" presName="accent_4" presStyleCnt="0"/>
      <dgm:spPr/>
    </dgm:pt>
    <dgm:pt modelId="{E1F9BCC9-69AE-4B63-8E4A-02B2DF4151F0}" type="pres">
      <dgm:prSet presAssocID="{243B16B3-358E-4AB7-93E8-9645E381E0FC}" presName="accentRepeatNode" presStyleLbl="solidFgAcc1" presStyleIdx="3" presStyleCnt="5" custLinFactNeighborX="-623" custLinFactNeighborY="-411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50ABCEE-7D57-403C-88AB-0F195B03C8D5}" type="pres">
      <dgm:prSet presAssocID="{AA75E794-3748-47E0-9A6D-B3B172F35DD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8AF79-63D5-4D5B-B052-505CB1B14113}" type="pres">
      <dgm:prSet presAssocID="{AA75E794-3748-47E0-9A6D-B3B172F35DD3}" presName="accent_5" presStyleCnt="0"/>
      <dgm:spPr/>
    </dgm:pt>
    <dgm:pt modelId="{6521B993-03E3-449B-B140-C7476E68C59C}" type="pres">
      <dgm:prSet presAssocID="{AA75E794-3748-47E0-9A6D-B3B172F35DD3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65A1764-3505-45EF-9AB6-8A2029395F6F}" srcId="{EDA417AB-EB0E-4930-98BF-D12F3B1C9DF1}" destId="{5F89F20E-6F54-417F-A68B-0362EF12800A}" srcOrd="2" destOrd="0" parTransId="{2AF9A85D-1085-4AD2-9DA4-912F242202EC}" sibTransId="{6A32DD57-B71A-4C6B-8A50-04B0F63B50C4}"/>
    <dgm:cxn modelId="{4E05699E-F790-4A1F-8125-61971F2E20BF}" type="presOf" srcId="{243B16B3-358E-4AB7-93E8-9645E381E0FC}" destId="{BC37DBB4-154A-402D-9D1C-8F1EE7270A4B}" srcOrd="0" destOrd="0" presId="urn:microsoft.com/office/officeart/2008/layout/VerticalCurvedList"/>
    <dgm:cxn modelId="{CFDBBA25-D2C6-459B-B00E-EB114773ECC7}" type="presOf" srcId="{0018932C-A825-4529-BC80-5DDE82074202}" destId="{82A7A28D-4675-4879-94BC-5278511ADE6B}" srcOrd="0" destOrd="0" presId="urn:microsoft.com/office/officeart/2008/layout/VerticalCurvedList"/>
    <dgm:cxn modelId="{B65AB41F-F3D8-4A7F-B6DC-F942D06CE56F}" type="presOf" srcId="{51BA7C2D-7274-43F2-9A62-D9D78959AF20}" destId="{FABF2FD2-B8F3-4C14-8B1F-7E07293AB7C2}" srcOrd="0" destOrd="0" presId="urn:microsoft.com/office/officeart/2008/layout/VerticalCurvedList"/>
    <dgm:cxn modelId="{D2DDEFF6-4432-4510-BDEB-C3ADD649E588}" type="presOf" srcId="{EDA417AB-EB0E-4930-98BF-D12F3B1C9DF1}" destId="{541891EF-0D3E-48FE-9FD8-6E80A3107674}" srcOrd="0" destOrd="0" presId="urn:microsoft.com/office/officeart/2008/layout/VerticalCurvedList"/>
    <dgm:cxn modelId="{C7B37A36-4CC4-496C-8C99-2095F6F52F4A}" type="presOf" srcId="{0EE27F30-AD48-42C3-878F-4EAA047958FC}" destId="{ECA632E0-202E-4BE9-B998-3D16FEB3EC89}" srcOrd="0" destOrd="0" presId="urn:microsoft.com/office/officeart/2008/layout/VerticalCurvedList"/>
    <dgm:cxn modelId="{7B19DBD5-BE97-441F-B9C7-CE2CDDCDED70}" srcId="{EDA417AB-EB0E-4930-98BF-D12F3B1C9DF1}" destId="{51BA7C2D-7274-43F2-9A62-D9D78959AF20}" srcOrd="1" destOrd="0" parTransId="{FA57C896-450C-4EF4-B095-302E0F2424AB}" sibTransId="{FF78CCC1-2F33-445A-9B9A-21BAD4374342}"/>
    <dgm:cxn modelId="{9445E4FC-9D7E-4DD5-BE83-DB6B24E0CF33}" type="presOf" srcId="{5F89F20E-6F54-417F-A68B-0362EF12800A}" destId="{BDF25D58-D5AD-4684-BF6C-8B6409197AAF}" srcOrd="0" destOrd="0" presId="urn:microsoft.com/office/officeart/2008/layout/VerticalCurvedList"/>
    <dgm:cxn modelId="{0CF04007-3976-44D0-93E4-2B5866DFD457}" srcId="{EDA417AB-EB0E-4930-98BF-D12F3B1C9DF1}" destId="{243B16B3-358E-4AB7-93E8-9645E381E0FC}" srcOrd="3" destOrd="0" parTransId="{E7D94394-B159-48CD-A72C-34697A580894}" sibTransId="{710CED98-9AAF-45D7-8722-EAB805C003BF}"/>
    <dgm:cxn modelId="{BA3D365F-05F7-4944-ADBF-B000EFF9C8EE}" type="presOf" srcId="{AA75E794-3748-47E0-9A6D-B3B172F35DD3}" destId="{B50ABCEE-7D57-403C-88AB-0F195B03C8D5}" srcOrd="0" destOrd="0" presId="urn:microsoft.com/office/officeart/2008/layout/VerticalCurvedList"/>
    <dgm:cxn modelId="{193C2148-9034-489B-BB80-644D1E426163}" srcId="{EDA417AB-EB0E-4930-98BF-D12F3B1C9DF1}" destId="{0EE27F30-AD48-42C3-878F-4EAA047958FC}" srcOrd="0" destOrd="0" parTransId="{8BC804CC-C61E-4937-8A20-A97949314C91}" sibTransId="{0018932C-A825-4529-BC80-5DDE82074202}"/>
    <dgm:cxn modelId="{34F324D6-304E-492E-80EE-616F0DFCE19C}" srcId="{EDA417AB-EB0E-4930-98BF-D12F3B1C9DF1}" destId="{AA75E794-3748-47E0-9A6D-B3B172F35DD3}" srcOrd="4" destOrd="0" parTransId="{8F69B665-B30D-4BF0-B2FF-066D71D120DF}" sibTransId="{EBB67173-CD95-481F-A8A7-A4396FE5797E}"/>
    <dgm:cxn modelId="{2D194786-2350-4F8F-8C15-0731A1E30D34}" type="presParOf" srcId="{541891EF-0D3E-48FE-9FD8-6E80A3107674}" destId="{15AB946A-EDBD-4EDD-854D-4B42833E464F}" srcOrd="0" destOrd="0" presId="urn:microsoft.com/office/officeart/2008/layout/VerticalCurvedList"/>
    <dgm:cxn modelId="{CA1B39B5-7AB7-46F3-A102-7A0FBE798BF5}" type="presParOf" srcId="{15AB946A-EDBD-4EDD-854D-4B42833E464F}" destId="{037D28B9-3648-4125-AFEF-7C4737252EAC}" srcOrd="0" destOrd="0" presId="urn:microsoft.com/office/officeart/2008/layout/VerticalCurvedList"/>
    <dgm:cxn modelId="{E4633BF5-AEAE-4B1E-8081-DA751ED82A2F}" type="presParOf" srcId="{037D28B9-3648-4125-AFEF-7C4737252EAC}" destId="{3D844670-3A76-49C9-9885-8E16535B0960}" srcOrd="0" destOrd="0" presId="urn:microsoft.com/office/officeart/2008/layout/VerticalCurvedList"/>
    <dgm:cxn modelId="{3341AAB9-EEB8-4CE0-ADDF-0C353E2F4F25}" type="presParOf" srcId="{037D28B9-3648-4125-AFEF-7C4737252EAC}" destId="{82A7A28D-4675-4879-94BC-5278511ADE6B}" srcOrd="1" destOrd="0" presId="urn:microsoft.com/office/officeart/2008/layout/VerticalCurvedList"/>
    <dgm:cxn modelId="{B50FC2E7-5A90-400A-997D-ABCDF6C2683E}" type="presParOf" srcId="{037D28B9-3648-4125-AFEF-7C4737252EAC}" destId="{B83E19CE-AEC6-4537-89A7-D20A3564A7EB}" srcOrd="2" destOrd="0" presId="urn:microsoft.com/office/officeart/2008/layout/VerticalCurvedList"/>
    <dgm:cxn modelId="{CED33773-4CE6-49FC-89F9-FCDDE55FCCCE}" type="presParOf" srcId="{037D28B9-3648-4125-AFEF-7C4737252EAC}" destId="{E6E2F4A1-FCEF-4D38-AA45-1BB453807E21}" srcOrd="3" destOrd="0" presId="urn:microsoft.com/office/officeart/2008/layout/VerticalCurvedList"/>
    <dgm:cxn modelId="{DFD5F7A5-349A-4F23-97C4-87A71860AD2F}" type="presParOf" srcId="{15AB946A-EDBD-4EDD-854D-4B42833E464F}" destId="{ECA632E0-202E-4BE9-B998-3D16FEB3EC89}" srcOrd="1" destOrd="0" presId="urn:microsoft.com/office/officeart/2008/layout/VerticalCurvedList"/>
    <dgm:cxn modelId="{88F697D0-42B4-49AE-A07D-27E38C574C29}" type="presParOf" srcId="{15AB946A-EDBD-4EDD-854D-4B42833E464F}" destId="{84DDBA12-EDFF-4890-9A0C-8D71C47D124C}" srcOrd="2" destOrd="0" presId="urn:microsoft.com/office/officeart/2008/layout/VerticalCurvedList"/>
    <dgm:cxn modelId="{84AC5C09-9AC5-4110-BBAA-9030C138A93D}" type="presParOf" srcId="{84DDBA12-EDFF-4890-9A0C-8D71C47D124C}" destId="{A679402B-C776-4B4C-8760-A2B989C1A4EF}" srcOrd="0" destOrd="0" presId="urn:microsoft.com/office/officeart/2008/layout/VerticalCurvedList"/>
    <dgm:cxn modelId="{465DBD5E-238C-4023-8A7A-DCADA47EBA4F}" type="presParOf" srcId="{15AB946A-EDBD-4EDD-854D-4B42833E464F}" destId="{FABF2FD2-B8F3-4C14-8B1F-7E07293AB7C2}" srcOrd="3" destOrd="0" presId="urn:microsoft.com/office/officeart/2008/layout/VerticalCurvedList"/>
    <dgm:cxn modelId="{EC222B06-0572-44D0-9143-AE8E336FD313}" type="presParOf" srcId="{15AB946A-EDBD-4EDD-854D-4B42833E464F}" destId="{4F454CC6-1EFD-4EC1-85F6-09E8CA143D3E}" srcOrd="4" destOrd="0" presId="urn:microsoft.com/office/officeart/2008/layout/VerticalCurvedList"/>
    <dgm:cxn modelId="{72B43AF5-4E3E-40B5-B97A-C8955EC2992A}" type="presParOf" srcId="{4F454CC6-1EFD-4EC1-85F6-09E8CA143D3E}" destId="{92E47B0D-D22A-4E74-9081-36A28E83AAEB}" srcOrd="0" destOrd="0" presId="urn:microsoft.com/office/officeart/2008/layout/VerticalCurvedList"/>
    <dgm:cxn modelId="{425E345F-7353-42F1-A0E8-CFD938EBB098}" type="presParOf" srcId="{15AB946A-EDBD-4EDD-854D-4B42833E464F}" destId="{BDF25D58-D5AD-4684-BF6C-8B6409197AAF}" srcOrd="5" destOrd="0" presId="urn:microsoft.com/office/officeart/2008/layout/VerticalCurvedList"/>
    <dgm:cxn modelId="{97F9165A-2FE8-49F2-91A3-C92074859F52}" type="presParOf" srcId="{15AB946A-EDBD-4EDD-854D-4B42833E464F}" destId="{5385ED41-D9DD-4151-AA70-B0FD830CFF38}" srcOrd="6" destOrd="0" presId="urn:microsoft.com/office/officeart/2008/layout/VerticalCurvedList"/>
    <dgm:cxn modelId="{CC4DEF02-5EA2-4A05-9CFB-B32B3D4B5623}" type="presParOf" srcId="{5385ED41-D9DD-4151-AA70-B0FD830CFF38}" destId="{B91CC6F9-6CA9-41F8-AB60-B87C884E781D}" srcOrd="0" destOrd="0" presId="urn:microsoft.com/office/officeart/2008/layout/VerticalCurvedList"/>
    <dgm:cxn modelId="{421D090B-0289-4154-80D9-ACF7D2496F4C}" type="presParOf" srcId="{15AB946A-EDBD-4EDD-854D-4B42833E464F}" destId="{BC37DBB4-154A-402D-9D1C-8F1EE7270A4B}" srcOrd="7" destOrd="0" presId="urn:microsoft.com/office/officeart/2008/layout/VerticalCurvedList"/>
    <dgm:cxn modelId="{0298F184-F7EC-44E4-9E85-6C7F5BE6E29E}" type="presParOf" srcId="{15AB946A-EDBD-4EDD-854D-4B42833E464F}" destId="{76D1E392-3177-40C4-9ED7-3CBE53473298}" srcOrd="8" destOrd="0" presId="urn:microsoft.com/office/officeart/2008/layout/VerticalCurvedList"/>
    <dgm:cxn modelId="{830425F3-687B-46F5-999E-1ECA4737AA2D}" type="presParOf" srcId="{76D1E392-3177-40C4-9ED7-3CBE53473298}" destId="{E1F9BCC9-69AE-4B63-8E4A-02B2DF4151F0}" srcOrd="0" destOrd="0" presId="urn:microsoft.com/office/officeart/2008/layout/VerticalCurvedList"/>
    <dgm:cxn modelId="{C6F395AE-D9A4-41C0-B7E8-7E24AFE944F4}" type="presParOf" srcId="{15AB946A-EDBD-4EDD-854D-4B42833E464F}" destId="{B50ABCEE-7D57-403C-88AB-0F195B03C8D5}" srcOrd="9" destOrd="0" presId="urn:microsoft.com/office/officeart/2008/layout/VerticalCurvedList"/>
    <dgm:cxn modelId="{BCD0C68C-4540-46EF-9E12-BE6CD80E8445}" type="presParOf" srcId="{15AB946A-EDBD-4EDD-854D-4B42833E464F}" destId="{43A8AF79-63D5-4D5B-B052-505CB1B14113}" srcOrd="10" destOrd="0" presId="urn:microsoft.com/office/officeart/2008/layout/VerticalCurvedList"/>
    <dgm:cxn modelId="{2C0A4017-8068-47D9-A08B-52476D2F50FE}" type="presParOf" srcId="{43A8AF79-63D5-4D5B-B052-505CB1B14113}" destId="{6521B993-03E3-449B-B140-C7476E68C5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FC22E4-7E75-4F9D-A048-EE6B66D446C9}">
      <dsp:nvSpPr>
        <dsp:cNvPr id="0" name=""/>
        <dsp:cNvSpPr/>
      </dsp:nvSpPr>
      <dsp:spPr>
        <a:xfrm>
          <a:off x="0" y="736831"/>
          <a:ext cx="2579955" cy="831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7511C-FB05-439B-A96F-42AB48002CBE}">
      <dsp:nvSpPr>
        <dsp:cNvPr id="0" name=""/>
        <dsp:cNvSpPr/>
      </dsp:nvSpPr>
      <dsp:spPr>
        <a:xfrm>
          <a:off x="151936" y="65703"/>
          <a:ext cx="2080945" cy="11781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61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cap="all" baseline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упрощенном порядке не может быть подана жалоба на решения НО в рамках ст. 101 и 101.4 НК РФ</a:t>
          </a:r>
          <a:endParaRPr lang="ru-RU" sz="1100" b="1" kern="1200" cap="all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936" y="65703"/>
        <a:ext cx="2080945" cy="1178178"/>
      </dsp:txXfrm>
    </dsp:sp>
    <dsp:sp modelId="{5644BAA2-C15D-4ACF-90C5-656470B82D2F}">
      <dsp:nvSpPr>
        <dsp:cNvPr id="0" name=""/>
        <dsp:cNvSpPr/>
      </dsp:nvSpPr>
      <dsp:spPr>
        <a:xfrm>
          <a:off x="0" y="2527362"/>
          <a:ext cx="2579955" cy="831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A97E4-6F97-4B58-936E-3F6E001C1BA8}">
      <dsp:nvSpPr>
        <dsp:cNvPr id="0" name=""/>
        <dsp:cNvSpPr/>
      </dsp:nvSpPr>
      <dsp:spPr>
        <a:xfrm>
          <a:off x="128997" y="1746631"/>
          <a:ext cx="2080945" cy="1267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61" tIns="0" rIns="68261" bIns="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жалоба не может быть удовлетворена ТНО, то направим в </a:t>
          </a:r>
          <a:r>
            <a:rPr lang="ru-RU" sz="1000" b="1" kern="1200" cap="all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вно</a:t>
          </a:r>
          <a:r>
            <a:rPr lang="ru-RU" sz="1000" b="1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рассмотрения будет исчисляться заново</a:t>
          </a:r>
          <a:endParaRPr lang="ru-RU" sz="1000" b="1" i="0" kern="1200" cap="all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997" y="1746631"/>
        <a:ext cx="2080945" cy="1267810"/>
      </dsp:txXfrm>
    </dsp:sp>
    <dsp:sp modelId="{7594D7F7-63FE-449C-B353-00B423990120}">
      <dsp:nvSpPr>
        <dsp:cNvPr id="0" name=""/>
        <dsp:cNvSpPr/>
      </dsp:nvSpPr>
      <dsp:spPr>
        <a:xfrm>
          <a:off x="0" y="4349436"/>
          <a:ext cx="2579955" cy="831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283A5-AEC5-40EC-94F7-316BEB94BFEB}">
      <dsp:nvSpPr>
        <dsp:cNvPr id="0" name=""/>
        <dsp:cNvSpPr/>
      </dsp:nvSpPr>
      <dsp:spPr>
        <a:xfrm>
          <a:off x="151758" y="3541321"/>
          <a:ext cx="2076159" cy="1299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61" tIns="0" rIns="68261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Результатом рассмотрения «легкой» жалобы может быть только её удовлетворение</a:t>
          </a:r>
          <a:endParaRPr lang="ru-RU" sz="1050" b="1" i="0" kern="1200" cap="all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758" y="3541321"/>
        <a:ext cx="2076159" cy="12993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C22E4-7E75-4F9D-A048-EE6B66D446C9}">
      <dsp:nvSpPr>
        <dsp:cNvPr id="0" name=""/>
        <dsp:cNvSpPr/>
      </dsp:nvSpPr>
      <dsp:spPr>
        <a:xfrm>
          <a:off x="0" y="736831"/>
          <a:ext cx="2579955" cy="831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7511C-FB05-439B-A96F-42AB48002CBE}">
      <dsp:nvSpPr>
        <dsp:cNvPr id="0" name=""/>
        <dsp:cNvSpPr/>
      </dsp:nvSpPr>
      <dsp:spPr>
        <a:xfrm>
          <a:off x="151936" y="65703"/>
          <a:ext cx="2080945" cy="11781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61" tIns="0" rIns="68261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cap="all" baseline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 упрощенном порядке не может быть подана жалоба на решения НО в рамках ст. 101 и 101.4 НК РФ</a:t>
          </a:r>
          <a:endParaRPr lang="ru-RU" sz="1100" b="1" kern="1200" cap="all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450" y="123217"/>
        <a:ext cx="1965917" cy="1063150"/>
      </dsp:txXfrm>
    </dsp:sp>
    <dsp:sp modelId="{5644BAA2-C15D-4ACF-90C5-656470B82D2F}">
      <dsp:nvSpPr>
        <dsp:cNvPr id="0" name=""/>
        <dsp:cNvSpPr/>
      </dsp:nvSpPr>
      <dsp:spPr>
        <a:xfrm>
          <a:off x="0" y="2527362"/>
          <a:ext cx="2579955" cy="831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A97E4-6F97-4B58-936E-3F6E001C1BA8}">
      <dsp:nvSpPr>
        <dsp:cNvPr id="0" name=""/>
        <dsp:cNvSpPr/>
      </dsp:nvSpPr>
      <dsp:spPr>
        <a:xfrm>
          <a:off x="128997" y="1746631"/>
          <a:ext cx="2080945" cy="1267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61" tIns="0" rIns="68261" bIns="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Если жалоба не может быть удовлетворена ТНО, то направим в </a:t>
          </a:r>
          <a:r>
            <a:rPr lang="ru-RU" sz="1000" b="1" kern="1200" cap="all" baseline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вно</a:t>
          </a:r>
          <a:r>
            <a:rPr lang="ru-RU" sz="1000" b="1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Срок рассмотрения будет исчисляться заново</a:t>
          </a:r>
          <a:endParaRPr lang="ru-RU" sz="1000" b="1" i="0" kern="1200" cap="all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886" y="1808520"/>
        <a:ext cx="1957167" cy="1144032"/>
      </dsp:txXfrm>
    </dsp:sp>
    <dsp:sp modelId="{7594D7F7-63FE-449C-B353-00B423990120}">
      <dsp:nvSpPr>
        <dsp:cNvPr id="0" name=""/>
        <dsp:cNvSpPr/>
      </dsp:nvSpPr>
      <dsp:spPr>
        <a:xfrm>
          <a:off x="0" y="4349436"/>
          <a:ext cx="2579955" cy="83160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283A5-AEC5-40EC-94F7-316BEB94BFEB}">
      <dsp:nvSpPr>
        <dsp:cNvPr id="0" name=""/>
        <dsp:cNvSpPr/>
      </dsp:nvSpPr>
      <dsp:spPr>
        <a:xfrm>
          <a:off x="151758" y="3541321"/>
          <a:ext cx="2076159" cy="12993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261" tIns="0" rIns="68261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all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Результатом рассмотрения «легкой» жалобы может быть только её удовлетворение</a:t>
          </a:r>
          <a:endParaRPr lang="ru-RU" sz="1050" b="1" i="0" kern="1200" cap="all" baseline="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187" y="3604750"/>
        <a:ext cx="1949301" cy="11724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7A28D-4675-4879-94BC-5278511ADE6B}">
      <dsp:nvSpPr>
        <dsp:cNvPr id="0" name=""/>
        <dsp:cNvSpPr/>
      </dsp:nvSpPr>
      <dsp:spPr>
        <a:xfrm>
          <a:off x="-4777211" y="-732209"/>
          <a:ext cx="5690058" cy="5690058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632E0-202E-4BE9-B998-3D16FEB3EC89}">
      <dsp:nvSpPr>
        <dsp:cNvPr id="0" name=""/>
        <dsp:cNvSpPr/>
      </dsp:nvSpPr>
      <dsp:spPr>
        <a:xfrm>
          <a:off x="399474" y="210403"/>
          <a:ext cx="3700733" cy="6356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ВЫПАДАЮЩИЙ СПИСОК ПО ТЕМАТИКАМ СПОРА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474" y="210403"/>
        <a:ext cx="3700733" cy="635602"/>
      </dsp:txXfrm>
    </dsp:sp>
    <dsp:sp modelId="{A679402B-C776-4B4C-8760-A2B989C1A4EF}">
      <dsp:nvSpPr>
        <dsp:cNvPr id="0" name=""/>
        <dsp:cNvSpPr/>
      </dsp:nvSpPr>
      <dsp:spPr>
        <a:xfrm>
          <a:off x="69240" y="197971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F2FD2-B8F3-4C14-8B1F-7E07293AB7C2}">
      <dsp:nvSpPr>
        <dsp:cNvPr id="0" name=""/>
        <dsp:cNvSpPr/>
      </dsp:nvSpPr>
      <dsp:spPr>
        <a:xfrm>
          <a:off x="778091" y="1056325"/>
          <a:ext cx="3322116" cy="5283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НАРУШЕНИЕ ОБУСЛОВЛЕНО КОНКРЕТНЫМ ДОКУМЕНТОМ С КОТОРЫМ НЕ СОГЛАСЕН НП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8091" y="1056325"/>
        <a:ext cx="3322116" cy="528373"/>
      </dsp:txXfrm>
    </dsp:sp>
    <dsp:sp modelId="{92E47B0D-D22A-4E74-9081-36A28E83AAEB}">
      <dsp:nvSpPr>
        <dsp:cNvPr id="0" name=""/>
        <dsp:cNvSpPr/>
      </dsp:nvSpPr>
      <dsp:spPr>
        <a:xfrm>
          <a:off x="447858" y="990278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25D58-D5AD-4684-BF6C-8B6409197AAF}">
      <dsp:nvSpPr>
        <dsp:cNvPr id="0" name=""/>
        <dsp:cNvSpPr/>
      </dsp:nvSpPr>
      <dsp:spPr>
        <a:xfrm>
          <a:off x="894296" y="1848632"/>
          <a:ext cx="3205911" cy="5283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ВЫБОР КОНКРЕТНЫХ ТРЕБОВАНИЙ В ЧАСТИ РАЗРЕШЕНИЯ «ЛЁГКОЙ» ЖАЛОБЫ (ПРЕДМЕТ ОБЖАЛОВАНИЯ)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94296" y="1848632"/>
        <a:ext cx="3205911" cy="528373"/>
      </dsp:txXfrm>
    </dsp:sp>
    <dsp:sp modelId="{B91CC6F9-6CA9-41F8-AB60-B87C884E781D}">
      <dsp:nvSpPr>
        <dsp:cNvPr id="0" name=""/>
        <dsp:cNvSpPr/>
      </dsp:nvSpPr>
      <dsp:spPr>
        <a:xfrm>
          <a:off x="564063" y="1782585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7DBB4-154A-402D-9D1C-8F1EE7270A4B}">
      <dsp:nvSpPr>
        <dsp:cNvPr id="0" name=""/>
        <dsp:cNvSpPr/>
      </dsp:nvSpPr>
      <dsp:spPr>
        <a:xfrm>
          <a:off x="778091" y="2563659"/>
          <a:ext cx="3322116" cy="68293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ВОЗМОЖНОСТЬ «ПРИКРЕПИТЬ» ДОКУМЕНТЫ В ПОДТВЕРЖДЕНИЕ ПОЗИЦИИ НА ЛЮБОЙ СТАДИИ РАССМОТРЕНИЯ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8091" y="2563659"/>
        <a:ext cx="3322116" cy="682933"/>
      </dsp:txXfrm>
    </dsp:sp>
    <dsp:sp modelId="{E1F9BCC9-69AE-4B63-8E4A-02B2DF4151F0}">
      <dsp:nvSpPr>
        <dsp:cNvPr id="0" name=""/>
        <dsp:cNvSpPr/>
      </dsp:nvSpPr>
      <dsp:spPr>
        <a:xfrm>
          <a:off x="443743" y="2547701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ABCEE-7D57-403C-88AB-0F195B03C8D5}">
      <dsp:nvSpPr>
        <dsp:cNvPr id="0" name=""/>
        <dsp:cNvSpPr/>
      </dsp:nvSpPr>
      <dsp:spPr>
        <a:xfrm>
          <a:off x="399474" y="3433247"/>
          <a:ext cx="3700733" cy="5283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ИСКЛЮЧЕНИЕ ВОЗМОЖНОЙ ОШИБКИ ПРИ ЗАПОЛНЕНИИ РЕКВИЗИТОВ ОБЖАЛУЕМОГО ДОКУМЕНТА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474" y="3433247"/>
        <a:ext cx="3700733" cy="528373"/>
      </dsp:txXfrm>
    </dsp:sp>
    <dsp:sp modelId="{6521B993-03E3-449B-B140-C7476E68C59C}">
      <dsp:nvSpPr>
        <dsp:cNvPr id="0" name=""/>
        <dsp:cNvSpPr/>
      </dsp:nvSpPr>
      <dsp:spPr>
        <a:xfrm>
          <a:off x="69240" y="3367200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7A28D-4675-4879-94BC-5278511ADE6B}">
      <dsp:nvSpPr>
        <dsp:cNvPr id="0" name=""/>
        <dsp:cNvSpPr/>
      </dsp:nvSpPr>
      <dsp:spPr>
        <a:xfrm>
          <a:off x="-4777211" y="-732209"/>
          <a:ext cx="5690058" cy="5690058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632E0-202E-4BE9-B998-3D16FEB3EC89}">
      <dsp:nvSpPr>
        <dsp:cNvPr id="0" name=""/>
        <dsp:cNvSpPr/>
      </dsp:nvSpPr>
      <dsp:spPr>
        <a:xfrm>
          <a:off x="399474" y="210403"/>
          <a:ext cx="3700733" cy="6356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ВЫПАДАЮЩИЙ СПИСОК ПО ТЕМАТИКАМ СПОРА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474" y="210403"/>
        <a:ext cx="3700733" cy="635602"/>
      </dsp:txXfrm>
    </dsp:sp>
    <dsp:sp modelId="{A679402B-C776-4B4C-8760-A2B989C1A4EF}">
      <dsp:nvSpPr>
        <dsp:cNvPr id="0" name=""/>
        <dsp:cNvSpPr/>
      </dsp:nvSpPr>
      <dsp:spPr>
        <a:xfrm>
          <a:off x="69240" y="197971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F2FD2-B8F3-4C14-8B1F-7E07293AB7C2}">
      <dsp:nvSpPr>
        <dsp:cNvPr id="0" name=""/>
        <dsp:cNvSpPr/>
      </dsp:nvSpPr>
      <dsp:spPr>
        <a:xfrm>
          <a:off x="778091" y="1056325"/>
          <a:ext cx="3322116" cy="5283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НАРУШЕНИЕ ОБУСЛОВЛЕНО КОНКРЕТНЫМ ДОКУМЕНТОМ С КОТОРЫМ НЕ СОГЛАСЕН НП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8091" y="1056325"/>
        <a:ext cx="3322116" cy="528373"/>
      </dsp:txXfrm>
    </dsp:sp>
    <dsp:sp modelId="{92E47B0D-D22A-4E74-9081-36A28E83AAEB}">
      <dsp:nvSpPr>
        <dsp:cNvPr id="0" name=""/>
        <dsp:cNvSpPr/>
      </dsp:nvSpPr>
      <dsp:spPr>
        <a:xfrm>
          <a:off x="447858" y="990278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25D58-D5AD-4684-BF6C-8B6409197AAF}">
      <dsp:nvSpPr>
        <dsp:cNvPr id="0" name=""/>
        <dsp:cNvSpPr/>
      </dsp:nvSpPr>
      <dsp:spPr>
        <a:xfrm>
          <a:off x="894296" y="1848632"/>
          <a:ext cx="3205911" cy="5283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ВЫБОР КОНКРЕТНЫХ ТРЕБОВАНИЙ В ЧАСТИ РАЗРЕШЕНИЯ «ЛЁГКОЙ» ЖАЛОБЫ (ПРЕДМЕТ ОБЖАЛОВАНИЯ)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94296" y="1848632"/>
        <a:ext cx="3205911" cy="528373"/>
      </dsp:txXfrm>
    </dsp:sp>
    <dsp:sp modelId="{B91CC6F9-6CA9-41F8-AB60-B87C884E781D}">
      <dsp:nvSpPr>
        <dsp:cNvPr id="0" name=""/>
        <dsp:cNvSpPr/>
      </dsp:nvSpPr>
      <dsp:spPr>
        <a:xfrm>
          <a:off x="564063" y="1782585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7DBB4-154A-402D-9D1C-8F1EE7270A4B}">
      <dsp:nvSpPr>
        <dsp:cNvPr id="0" name=""/>
        <dsp:cNvSpPr/>
      </dsp:nvSpPr>
      <dsp:spPr>
        <a:xfrm>
          <a:off x="778091" y="2563659"/>
          <a:ext cx="3322116" cy="68293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ВОЗМОЖНОСТЬ «ПРИКРЕПИТЬ» ДОКУМЕНТЫ В ПОДТВЕРЖДЕНИЕ ПОЗИЦИИ НА ЛЮБОЙ СТАДИИ РАССМОТРЕНИЯ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8091" y="2563659"/>
        <a:ext cx="3322116" cy="682933"/>
      </dsp:txXfrm>
    </dsp:sp>
    <dsp:sp modelId="{E1F9BCC9-69AE-4B63-8E4A-02B2DF4151F0}">
      <dsp:nvSpPr>
        <dsp:cNvPr id="0" name=""/>
        <dsp:cNvSpPr/>
      </dsp:nvSpPr>
      <dsp:spPr>
        <a:xfrm>
          <a:off x="443743" y="2547701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ABCEE-7D57-403C-88AB-0F195B03C8D5}">
      <dsp:nvSpPr>
        <dsp:cNvPr id="0" name=""/>
        <dsp:cNvSpPr/>
      </dsp:nvSpPr>
      <dsp:spPr>
        <a:xfrm>
          <a:off x="399474" y="3433247"/>
          <a:ext cx="3700733" cy="52837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397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cap="all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ИСКЛЮЧЕНИЕ ВОЗМОЖНОЙ ОШИБКИ ПРИ ЗАПОЛНЕНИИ РЕКВИЗИТОВ ОБЖАЛУЕМОГО ДОКУМЕНТА</a:t>
          </a:r>
          <a:endParaRPr lang="ru-RU" sz="1200" b="0" kern="1200" cap="all" baseline="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9474" y="3433247"/>
        <a:ext cx="3700733" cy="528373"/>
      </dsp:txXfrm>
    </dsp:sp>
    <dsp:sp modelId="{6521B993-03E3-449B-B140-C7476E68C59C}">
      <dsp:nvSpPr>
        <dsp:cNvPr id="0" name=""/>
        <dsp:cNvSpPr/>
      </dsp:nvSpPr>
      <dsp:spPr>
        <a:xfrm>
          <a:off x="69240" y="3367200"/>
          <a:ext cx="660467" cy="66046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1" y="0"/>
            <a:ext cx="4307734" cy="342016"/>
          </a:xfrm>
          <a:prstGeom prst="rect">
            <a:avLst/>
          </a:prstGeom>
        </p:spPr>
        <p:txBody>
          <a:bodyPr vert="horz" lIns="80395" tIns="40198" rIns="80395" bIns="401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5630603" y="0"/>
            <a:ext cx="4307734" cy="342016"/>
          </a:xfrm>
          <a:prstGeom prst="rect">
            <a:avLst/>
          </a:prstGeom>
        </p:spPr>
        <p:txBody>
          <a:bodyPr vert="horz" lIns="80395" tIns="40198" rIns="80395" bIns="40198" rtlCol="0"/>
          <a:lstStyle>
            <a:lvl1pPr algn="r">
              <a:defRPr sz="1100"/>
            </a:lvl1pPr>
          </a:lstStyle>
          <a:p>
            <a:fld id="{8842A68E-D59C-4330-8A29-385BBF6DA305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95" tIns="40198" rIns="80395" bIns="401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994093" y="3276730"/>
            <a:ext cx="7952740" cy="2680960"/>
          </a:xfrm>
          <a:prstGeom prst="rect">
            <a:avLst/>
          </a:prstGeom>
        </p:spPr>
        <p:txBody>
          <a:bodyPr vert="horz" lIns="80395" tIns="40198" rIns="80395" bIns="401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1" y="6466774"/>
            <a:ext cx="4307734" cy="342015"/>
          </a:xfrm>
          <a:prstGeom prst="rect">
            <a:avLst/>
          </a:prstGeom>
        </p:spPr>
        <p:txBody>
          <a:bodyPr vert="horz" lIns="80395" tIns="40198" rIns="80395" bIns="401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5630603" y="6466774"/>
            <a:ext cx="4307734" cy="342015"/>
          </a:xfrm>
          <a:prstGeom prst="rect">
            <a:avLst/>
          </a:prstGeom>
        </p:spPr>
        <p:txBody>
          <a:bodyPr vert="horz" lIns="80395" tIns="40198" rIns="80395" bIns="40198" rtlCol="0" anchor="b"/>
          <a:lstStyle>
            <a:lvl1pPr algn="r">
              <a:defRPr sz="1100"/>
            </a:lvl1pPr>
          </a:lstStyle>
          <a:p>
            <a:fld id="{3966F58C-AC82-4884-AF86-965B7DF2E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949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2CD07B3-1A6D-43AA-AB9E-FE6066553C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3966F58C-AC82-4884-AF86-965B7DF2EF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3966F58C-AC82-4884-AF86-965B7DF2EF6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3966F58C-AC82-4884-AF86-965B7DF2EF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3966F58C-AC82-4884-AF86-965B7DF2EF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2CD07B3-1A6D-43AA-AB9E-FE6066553C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D2B43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dirty="0"/>
              <a:t>Стр.</a:t>
            </a:r>
            <a:r>
              <a:rPr spc="65" dirty="0"/>
              <a:t> </a:t>
            </a:r>
            <a:fld id="{81D60167-4931-47E6-BA6A-407CBD079E47}" type="slidenum">
              <a:rPr spc="-50" dirty="0"/>
              <a:pPr marL="381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D2B43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dirty="0"/>
              <a:t>Стр.</a:t>
            </a:r>
            <a:r>
              <a:rPr spc="65" dirty="0"/>
              <a:t> </a:t>
            </a:r>
            <a:fld id="{81D60167-4931-47E6-BA6A-407CBD079E47}" type="slidenum">
              <a:rPr spc="-50" dirty="0"/>
              <a:pPr marL="381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D2B43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dirty="0"/>
              <a:t>Стр.</a:t>
            </a:r>
            <a:r>
              <a:rPr spc="65" dirty="0"/>
              <a:t> </a:t>
            </a:r>
            <a:fld id="{81D60167-4931-47E6-BA6A-407CBD079E47}" type="slidenum">
              <a:rPr spc="-50" dirty="0"/>
              <a:pPr marL="381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9275"/>
            <a:ext cx="551180" cy="0"/>
          </a:xfrm>
          <a:custGeom>
            <a:avLst/>
            <a:gdLst/>
            <a:ahLst/>
            <a:cxnLst/>
            <a:rect l="l" t="t" r="r" b="b"/>
            <a:pathLst>
              <a:path w="551180">
                <a:moveTo>
                  <a:pt x="0" y="0"/>
                </a:moveTo>
                <a:lnTo>
                  <a:pt x="550862" y="0"/>
                </a:lnTo>
              </a:path>
            </a:pathLst>
          </a:custGeom>
          <a:ln w="9525">
            <a:solidFill>
              <a:srgbClr val="6F6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08725"/>
            <a:ext cx="551180" cy="549275"/>
          </a:xfrm>
          <a:custGeom>
            <a:avLst/>
            <a:gdLst/>
            <a:ahLst/>
            <a:cxnLst/>
            <a:rect l="l" t="t" r="r" b="b"/>
            <a:pathLst>
              <a:path w="551180" h="549275">
                <a:moveTo>
                  <a:pt x="550862" y="0"/>
                </a:moveTo>
                <a:lnTo>
                  <a:pt x="0" y="0"/>
                </a:lnTo>
                <a:lnTo>
                  <a:pt x="0" y="549275"/>
                </a:lnTo>
                <a:lnTo>
                  <a:pt x="550862" y="549275"/>
                </a:lnTo>
                <a:lnTo>
                  <a:pt x="550862" y="0"/>
                </a:lnTo>
                <a:close/>
              </a:path>
            </a:pathLst>
          </a:custGeom>
          <a:solidFill>
            <a:srgbClr val="F1F1F1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0190" y="2196592"/>
            <a:ext cx="7920863" cy="2829432"/>
          </a:xfrm>
          <a:prstGeom prst="rect">
            <a:avLst/>
          </a:prstGeom>
        </p:spPr>
      </p:pic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D2B43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dirty="0"/>
              <a:t>Стр.</a:t>
            </a:r>
            <a:r>
              <a:rPr spc="65" dirty="0"/>
              <a:t> </a:t>
            </a:r>
            <a:fld id="{81D60167-4931-47E6-BA6A-407CBD079E47}" type="slidenum">
              <a:rPr spc="-50" dirty="0"/>
              <a:pPr marL="381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EditPoints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 noEditPoints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0D2B43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dirty="0"/>
              <a:t>Стр.</a:t>
            </a:r>
            <a:r>
              <a:rPr spc="65" dirty="0"/>
              <a:t> </a:t>
            </a:r>
            <a:fld id="{81D60167-4931-47E6-BA6A-407CBD079E47}" type="slidenum">
              <a:rPr spc="-50" dirty="0"/>
              <a:pPr marL="381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49275"/>
            <a:ext cx="551180" cy="0"/>
          </a:xfrm>
          <a:custGeom>
            <a:avLst/>
            <a:gdLst/>
            <a:ahLst/>
            <a:cxnLst/>
            <a:rect l="l" t="t" r="r" b="b"/>
            <a:pathLst>
              <a:path w="551180">
                <a:moveTo>
                  <a:pt x="0" y="0"/>
                </a:moveTo>
                <a:lnTo>
                  <a:pt x="550862" y="0"/>
                </a:lnTo>
              </a:path>
            </a:pathLst>
          </a:custGeom>
          <a:ln w="9525">
            <a:solidFill>
              <a:srgbClr val="6F6D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08725"/>
            <a:ext cx="551180" cy="549275"/>
          </a:xfrm>
          <a:custGeom>
            <a:avLst/>
            <a:gdLst/>
            <a:ahLst/>
            <a:cxnLst/>
            <a:rect l="l" t="t" r="r" b="b"/>
            <a:pathLst>
              <a:path w="551180" h="549275">
                <a:moveTo>
                  <a:pt x="550862" y="0"/>
                </a:moveTo>
                <a:lnTo>
                  <a:pt x="0" y="0"/>
                </a:lnTo>
                <a:lnTo>
                  <a:pt x="0" y="549275"/>
                </a:lnTo>
                <a:lnTo>
                  <a:pt x="550862" y="549275"/>
                </a:lnTo>
                <a:lnTo>
                  <a:pt x="550862" y="0"/>
                </a:lnTo>
                <a:close/>
              </a:path>
            </a:pathLst>
          </a:custGeom>
          <a:solidFill>
            <a:srgbClr val="F1F1F1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 noEditPoints="1"/>
          </p:cNvSpPr>
          <p:nvPr>
            <p:ph type="title"/>
          </p:nvPr>
        </p:nvSpPr>
        <p:spPr>
          <a:xfrm>
            <a:off x="533196" y="152527"/>
            <a:ext cx="546989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EditPoints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endParaRPr/>
          </a:p>
        </p:txBody>
      </p:sp>
      <p:sp>
        <p:nvSpPr>
          <p:cNvPr id="4" name="Holder 4"/>
          <p:cNvSpPr>
            <a:spLocks noGrp="1" noEditPoints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EditPoints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 noEditPoints="1"/>
          </p:cNvSpPr>
          <p:nvPr>
            <p:ph type="sldNum" sz="quarter" idx="7"/>
          </p:nvPr>
        </p:nvSpPr>
        <p:spPr>
          <a:xfrm>
            <a:off x="87884" y="6510233"/>
            <a:ext cx="409575" cy="147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0D2B43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r>
              <a:rPr dirty="0"/>
              <a:t>Стр.</a:t>
            </a:r>
            <a:r>
              <a:rPr spc="65" dirty="0"/>
              <a:t> </a:t>
            </a:r>
            <a:fld id="{81D60167-4931-47E6-BA6A-407CBD079E47}" type="slidenum">
              <a:rPr spc="-50" dirty="0"/>
              <a:pPr marL="38100">
                <a:lnSpc>
                  <a:spcPct val="100000"/>
                </a:lnSpc>
                <a:spcBef>
                  <a:spcPts val="85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Drawing" Target="../diagrams/drawing10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rawing" Target="../diagrams/drawing20.xml"/><Relationship Id="rId5" Type="http://schemas.openxmlformats.org/officeDocument/2006/relationships/image" Target="../media/image16.png"/><Relationship Id="rId10" Type="http://schemas.microsoft.com/office/2007/relationships/diagramDrawing" Target="../diagrams/drawing2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0"/>
            <a:ext cx="5562600" cy="6857996"/>
          </a:xfrm>
          <a:prstGeom prst="rect">
            <a:avLst/>
          </a:prstGeom>
          <a:solidFill>
            <a:srgbClr val="0460FF"/>
          </a:solidFill>
          <a:ln>
            <a:noFill/>
          </a:ln>
        </p:spPr>
      </p:pic>
      <p:pic>
        <p:nvPicPr>
          <p:cNvPr id="2" name="object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"/>
            <a:ext cx="6934152" cy="6857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702335"/>
            <a:ext cx="109272" cy="10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702335"/>
            <a:ext cx="109275" cy="109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702335"/>
            <a:ext cx="109275" cy="109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702335"/>
            <a:ext cx="109275" cy="109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702335"/>
            <a:ext cx="109275" cy="109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702335"/>
            <a:ext cx="109275" cy="109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702335"/>
            <a:ext cx="109275" cy="109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702335"/>
            <a:ext cx="109275" cy="109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702335"/>
            <a:ext cx="109275" cy="109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702335"/>
            <a:ext cx="109275" cy="109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702335"/>
            <a:ext cx="109275" cy="1092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702335"/>
            <a:ext cx="109275" cy="109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702335"/>
            <a:ext cx="109275" cy="109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702335"/>
            <a:ext cx="109275" cy="1092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702335"/>
            <a:ext cx="109275" cy="109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702335"/>
            <a:ext cx="109275" cy="109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702335"/>
            <a:ext cx="109275" cy="1092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702335"/>
            <a:ext cx="109275" cy="1092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702335"/>
            <a:ext cx="109275" cy="1092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702335"/>
            <a:ext cx="109275" cy="1092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702335"/>
            <a:ext cx="109275" cy="109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702335"/>
            <a:ext cx="109275" cy="109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702335"/>
            <a:ext cx="109275" cy="1092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702335"/>
            <a:ext cx="109275" cy="1092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702335"/>
            <a:ext cx="109275" cy="1092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702335"/>
            <a:ext cx="109275" cy="1092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702335"/>
            <a:ext cx="109275" cy="1092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702335"/>
            <a:ext cx="109275" cy="1092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702335"/>
            <a:ext cx="109275" cy="1092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702335"/>
            <a:ext cx="109275" cy="1092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702335"/>
            <a:ext cx="109275" cy="10920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702335"/>
            <a:ext cx="109275" cy="1092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702335"/>
            <a:ext cx="109275" cy="1092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702335"/>
            <a:ext cx="109275" cy="1092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702335"/>
            <a:ext cx="109275" cy="1092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702335"/>
            <a:ext cx="109275" cy="1092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702335"/>
            <a:ext cx="109275" cy="1092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702335"/>
            <a:ext cx="109275" cy="10920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702335"/>
            <a:ext cx="109275" cy="1092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702335"/>
            <a:ext cx="109275" cy="10920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702335"/>
            <a:ext cx="109275" cy="1092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702335"/>
            <a:ext cx="109275" cy="10920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702335"/>
            <a:ext cx="109275" cy="10920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702335"/>
            <a:ext cx="109275" cy="10920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702335"/>
            <a:ext cx="109275" cy="1092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702335"/>
            <a:ext cx="109275" cy="109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702335"/>
            <a:ext cx="109275" cy="10920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702335"/>
            <a:ext cx="109275" cy="10920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702335"/>
            <a:ext cx="109275" cy="10920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702335"/>
            <a:ext cx="109275" cy="1092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702335"/>
            <a:ext cx="109275" cy="10920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702335"/>
            <a:ext cx="109275" cy="10920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880505"/>
            <a:ext cx="109272" cy="10920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880505"/>
            <a:ext cx="109275" cy="10920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880505"/>
            <a:ext cx="109275" cy="10920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880505"/>
            <a:ext cx="109275" cy="10920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880505"/>
            <a:ext cx="109275" cy="10920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880505"/>
            <a:ext cx="109275" cy="10920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880505"/>
            <a:ext cx="109275" cy="10920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880505"/>
            <a:ext cx="109275" cy="10920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880505"/>
            <a:ext cx="109275" cy="10920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880505"/>
            <a:ext cx="109275" cy="10920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880505"/>
            <a:ext cx="109275" cy="10920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880505"/>
            <a:ext cx="109275" cy="10920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880505"/>
            <a:ext cx="109275" cy="10920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880505"/>
            <a:ext cx="109275" cy="10920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880505"/>
            <a:ext cx="109275" cy="10920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880505"/>
            <a:ext cx="109275" cy="10920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880505"/>
            <a:ext cx="109275" cy="10920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880505"/>
            <a:ext cx="109275" cy="1092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880505"/>
            <a:ext cx="109275" cy="1092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880505"/>
            <a:ext cx="109275" cy="1092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880505"/>
            <a:ext cx="109275" cy="1092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880505"/>
            <a:ext cx="109275" cy="10920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880505"/>
            <a:ext cx="109275" cy="1092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880505"/>
            <a:ext cx="109275" cy="10920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880505"/>
            <a:ext cx="109275" cy="10920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880505"/>
            <a:ext cx="109275" cy="10920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880505"/>
            <a:ext cx="109275" cy="10920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880505"/>
            <a:ext cx="109275" cy="10920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880505"/>
            <a:ext cx="109275" cy="10920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880505"/>
            <a:ext cx="109275" cy="10920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880505"/>
            <a:ext cx="109275" cy="10920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880505"/>
            <a:ext cx="109275" cy="10920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880505"/>
            <a:ext cx="109275" cy="10920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880505"/>
            <a:ext cx="109275" cy="10920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880505"/>
            <a:ext cx="109275" cy="10920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880505"/>
            <a:ext cx="109275" cy="10920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880505"/>
            <a:ext cx="109275" cy="10920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880505"/>
            <a:ext cx="109275" cy="10920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880505"/>
            <a:ext cx="109275" cy="10920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880505"/>
            <a:ext cx="109275" cy="10920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880505"/>
            <a:ext cx="109275" cy="10920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880505"/>
            <a:ext cx="109275" cy="10920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880505"/>
            <a:ext cx="109275" cy="10920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880505"/>
            <a:ext cx="109275" cy="10920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880505"/>
            <a:ext cx="109275" cy="10920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880505"/>
            <a:ext cx="109275" cy="109200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880505"/>
            <a:ext cx="109275" cy="10920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880505"/>
            <a:ext cx="109275" cy="10920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880505"/>
            <a:ext cx="109275" cy="10920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880505"/>
            <a:ext cx="109275" cy="10920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880505"/>
            <a:ext cx="109275" cy="10920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880505"/>
            <a:ext cx="109275" cy="10920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1058675"/>
            <a:ext cx="109272" cy="109200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1058675"/>
            <a:ext cx="109275" cy="109200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1058675"/>
            <a:ext cx="109275" cy="109200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1058675"/>
            <a:ext cx="109275" cy="10920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1058675"/>
            <a:ext cx="109275" cy="10920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1058675"/>
            <a:ext cx="109275" cy="109200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1058675"/>
            <a:ext cx="109275" cy="10920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1058675"/>
            <a:ext cx="109275" cy="10920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1058675"/>
            <a:ext cx="109275" cy="10920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1058675"/>
            <a:ext cx="109275" cy="10920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1058675"/>
            <a:ext cx="109275" cy="109200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1058675"/>
            <a:ext cx="109275" cy="109200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1058675"/>
            <a:ext cx="109275" cy="10920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1058675"/>
            <a:ext cx="109275" cy="10920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1058675"/>
            <a:ext cx="109275" cy="10920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1058675"/>
            <a:ext cx="109275" cy="109200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1058675"/>
            <a:ext cx="109275" cy="10920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1058675"/>
            <a:ext cx="109275" cy="10920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1058675"/>
            <a:ext cx="109275" cy="10920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1058675"/>
            <a:ext cx="109275" cy="10920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1058675"/>
            <a:ext cx="109275" cy="10920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1058675"/>
            <a:ext cx="109275" cy="10920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1058675"/>
            <a:ext cx="109275" cy="10920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1058675"/>
            <a:ext cx="109275" cy="10920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1058675"/>
            <a:ext cx="109275" cy="10920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1058675"/>
            <a:ext cx="109275" cy="10920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1058675"/>
            <a:ext cx="109275" cy="10920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1058675"/>
            <a:ext cx="109275" cy="10920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1058675"/>
            <a:ext cx="109275" cy="10920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1058675"/>
            <a:ext cx="109275" cy="10920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1058675"/>
            <a:ext cx="109275" cy="10920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1058675"/>
            <a:ext cx="109275" cy="109200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1058675"/>
            <a:ext cx="109275" cy="109200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1058675"/>
            <a:ext cx="109275" cy="10920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1058675"/>
            <a:ext cx="109275" cy="10920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1058675"/>
            <a:ext cx="109275" cy="10920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1058675"/>
            <a:ext cx="109275" cy="109200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1058675"/>
            <a:ext cx="109275" cy="109200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1058675"/>
            <a:ext cx="109275" cy="109200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1058675"/>
            <a:ext cx="109275" cy="10920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1058675"/>
            <a:ext cx="109275" cy="10920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1058675"/>
            <a:ext cx="109275" cy="10920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1058675"/>
            <a:ext cx="109275" cy="10920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1058675"/>
            <a:ext cx="109275" cy="10920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1058675"/>
            <a:ext cx="109275" cy="10920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1058675"/>
            <a:ext cx="109275" cy="10920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1058675"/>
            <a:ext cx="109275" cy="10920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1058675"/>
            <a:ext cx="109275" cy="10920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1058675"/>
            <a:ext cx="109275" cy="109200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1058675"/>
            <a:ext cx="109275" cy="10920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1058675"/>
            <a:ext cx="109275" cy="10920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1058675"/>
            <a:ext cx="109275" cy="10920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1236844"/>
            <a:ext cx="109272" cy="10920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1236844"/>
            <a:ext cx="109275" cy="10920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1236844"/>
            <a:ext cx="109275" cy="10920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1236844"/>
            <a:ext cx="109275" cy="10920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1236844"/>
            <a:ext cx="109275" cy="10920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1236844"/>
            <a:ext cx="109275" cy="10920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1236844"/>
            <a:ext cx="109275" cy="109200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1236844"/>
            <a:ext cx="109275" cy="109200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1236844"/>
            <a:ext cx="109275" cy="109200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1236844"/>
            <a:ext cx="109275" cy="109200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1236844"/>
            <a:ext cx="109275" cy="10920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1236844"/>
            <a:ext cx="109275" cy="10920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1236844"/>
            <a:ext cx="109275" cy="10920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1236844"/>
            <a:ext cx="109275" cy="109200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1236844"/>
            <a:ext cx="109275" cy="10920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1236844"/>
            <a:ext cx="109275" cy="10920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1236844"/>
            <a:ext cx="109275" cy="109200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1236844"/>
            <a:ext cx="109275" cy="10920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1236844"/>
            <a:ext cx="109275" cy="109200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1236844"/>
            <a:ext cx="109275" cy="109200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1236844"/>
            <a:ext cx="109275" cy="109200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1236844"/>
            <a:ext cx="109275" cy="109200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1236844"/>
            <a:ext cx="109275" cy="109200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1236844"/>
            <a:ext cx="109275" cy="109200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1236844"/>
            <a:ext cx="109275" cy="109200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1236844"/>
            <a:ext cx="109275" cy="109200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1236844"/>
            <a:ext cx="109275" cy="109200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1236844"/>
            <a:ext cx="109275" cy="109200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1236844"/>
            <a:ext cx="109275" cy="109200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1236844"/>
            <a:ext cx="109275" cy="109200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1236844"/>
            <a:ext cx="109275" cy="109200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1236844"/>
            <a:ext cx="109275" cy="109200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1236844"/>
            <a:ext cx="109275" cy="109200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1236844"/>
            <a:ext cx="109275" cy="10920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1236844"/>
            <a:ext cx="109275" cy="10920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1236844"/>
            <a:ext cx="109275" cy="109200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1236844"/>
            <a:ext cx="109275" cy="109200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1236844"/>
            <a:ext cx="109275" cy="10920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1236844"/>
            <a:ext cx="109275" cy="10920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1236844"/>
            <a:ext cx="109275" cy="109200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1236844"/>
            <a:ext cx="109275" cy="10920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1236844"/>
            <a:ext cx="109275" cy="109200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1236844"/>
            <a:ext cx="109275" cy="109200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1236844"/>
            <a:ext cx="109275" cy="109200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1236844"/>
            <a:ext cx="109275" cy="10920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1236844"/>
            <a:ext cx="109275" cy="109200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1236844"/>
            <a:ext cx="109275" cy="109200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1236844"/>
            <a:ext cx="109275" cy="109200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1236844"/>
            <a:ext cx="109275" cy="109200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1236844"/>
            <a:ext cx="109275" cy="10920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1236844"/>
            <a:ext cx="109275" cy="109200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1236844"/>
            <a:ext cx="109275" cy="109200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415253"/>
            <a:ext cx="109272" cy="109200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415253"/>
            <a:ext cx="109275" cy="109200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415253"/>
            <a:ext cx="109275" cy="109200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415253"/>
            <a:ext cx="109275" cy="109200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415253"/>
            <a:ext cx="109275" cy="109200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415253"/>
            <a:ext cx="109275" cy="109200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415253"/>
            <a:ext cx="109275" cy="109200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415253"/>
            <a:ext cx="109275" cy="109200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415253"/>
            <a:ext cx="109275" cy="109200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415253"/>
            <a:ext cx="109275" cy="109200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415253"/>
            <a:ext cx="109275" cy="109200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415253"/>
            <a:ext cx="109275" cy="109200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415253"/>
            <a:ext cx="109275" cy="109200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415253"/>
            <a:ext cx="109275" cy="109200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415253"/>
            <a:ext cx="109275" cy="109200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415253"/>
            <a:ext cx="109275" cy="109200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415253"/>
            <a:ext cx="109275" cy="109200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415253"/>
            <a:ext cx="109275" cy="109200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415253"/>
            <a:ext cx="109275" cy="109200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415253"/>
            <a:ext cx="109275" cy="109200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415253"/>
            <a:ext cx="109275" cy="10920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415253"/>
            <a:ext cx="109275" cy="109200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415253"/>
            <a:ext cx="109275" cy="109200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415253"/>
            <a:ext cx="109275" cy="109200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415253"/>
            <a:ext cx="109275" cy="109200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415253"/>
            <a:ext cx="109275" cy="109200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415253"/>
            <a:ext cx="109275" cy="109200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415253"/>
            <a:ext cx="109275" cy="109200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415253"/>
            <a:ext cx="109275" cy="109200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1415253"/>
            <a:ext cx="109275" cy="109200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415253"/>
            <a:ext cx="109275" cy="109200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415253"/>
            <a:ext cx="109275" cy="109200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415253"/>
            <a:ext cx="109275" cy="109200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415253"/>
            <a:ext cx="109275" cy="109200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415253"/>
            <a:ext cx="109275" cy="109200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415253"/>
            <a:ext cx="109275" cy="109200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415253"/>
            <a:ext cx="109275" cy="109200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415253"/>
            <a:ext cx="109275" cy="109200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415253"/>
            <a:ext cx="109275" cy="109200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415253"/>
            <a:ext cx="109275" cy="109200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415253"/>
            <a:ext cx="109275" cy="109200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415253"/>
            <a:ext cx="109275" cy="10920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415253"/>
            <a:ext cx="109275" cy="10920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415253"/>
            <a:ext cx="109275" cy="109200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415253"/>
            <a:ext cx="109275" cy="10920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415253"/>
            <a:ext cx="109275" cy="10920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415253"/>
            <a:ext cx="109275" cy="109200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415253"/>
            <a:ext cx="109275" cy="10920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415253"/>
            <a:ext cx="109275" cy="10920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415253"/>
            <a:ext cx="109275" cy="10920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415253"/>
            <a:ext cx="109275" cy="10920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415253"/>
            <a:ext cx="109275" cy="10920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593423"/>
            <a:ext cx="109272" cy="10920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593423"/>
            <a:ext cx="109275" cy="109200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593423"/>
            <a:ext cx="109275" cy="109200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593423"/>
            <a:ext cx="109275" cy="10920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593423"/>
            <a:ext cx="109275" cy="109200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593423"/>
            <a:ext cx="109275" cy="109200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593423"/>
            <a:ext cx="109275" cy="109200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593423"/>
            <a:ext cx="109275" cy="109200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593423"/>
            <a:ext cx="109275" cy="109200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593423"/>
            <a:ext cx="109275" cy="109200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593423"/>
            <a:ext cx="109275" cy="109200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593423"/>
            <a:ext cx="109275" cy="109200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593423"/>
            <a:ext cx="109275" cy="109200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593423"/>
            <a:ext cx="109275" cy="109200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593423"/>
            <a:ext cx="109275" cy="109200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593423"/>
            <a:ext cx="109275" cy="109200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593423"/>
            <a:ext cx="109275" cy="109200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593423"/>
            <a:ext cx="109275" cy="109200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593423"/>
            <a:ext cx="109275" cy="109200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593423"/>
            <a:ext cx="109275" cy="109200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593423"/>
            <a:ext cx="109275" cy="10920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593423"/>
            <a:ext cx="109275" cy="109200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593423"/>
            <a:ext cx="109275" cy="109200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593423"/>
            <a:ext cx="109275" cy="109200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593423"/>
            <a:ext cx="109275" cy="109200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593423"/>
            <a:ext cx="109275" cy="109200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593423"/>
            <a:ext cx="109275" cy="10920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593423"/>
            <a:ext cx="109275" cy="109200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593423"/>
            <a:ext cx="109275" cy="10920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593423"/>
            <a:ext cx="109275" cy="109200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57091" y="1570996"/>
            <a:ext cx="109275" cy="109200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593423"/>
            <a:ext cx="109275" cy="109200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593423"/>
            <a:ext cx="109275" cy="109200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593423"/>
            <a:ext cx="109275" cy="109200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593423"/>
            <a:ext cx="109275" cy="109200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593423"/>
            <a:ext cx="109275" cy="109200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593423"/>
            <a:ext cx="109275" cy="109200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593423"/>
            <a:ext cx="109275" cy="109200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593423"/>
            <a:ext cx="109275" cy="109200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593423"/>
            <a:ext cx="109275" cy="109200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593423"/>
            <a:ext cx="109275" cy="109200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593423"/>
            <a:ext cx="109275" cy="109200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593423"/>
            <a:ext cx="109275" cy="109200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593423"/>
            <a:ext cx="109275" cy="109200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593423"/>
            <a:ext cx="109275" cy="109200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593423"/>
            <a:ext cx="109275" cy="109200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593423"/>
            <a:ext cx="109275" cy="109200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593423"/>
            <a:ext cx="109275" cy="109200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593423"/>
            <a:ext cx="109275" cy="109200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593423"/>
            <a:ext cx="109275" cy="109200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593423"/>
            <a:ext cx="109275" cy="109200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593423"/>
            <a:ext cx="109275" cy="109200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771593"/>
            <a:ext cx="109272" cy="109200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771593"/>
            <a:ext cx="109275" cy="109200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771593"/>
            <a:ext cx="109275" cy="109200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771593"/>
            <a:ext cx="109275" cy="109200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771593"/>
            <a:ext cx="109275" cy="109200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771593"/>
            <a:ext cx="109275" cy="109200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771593"/>
            <a:ext cx="109275" cy="109200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771593"/>
            <a:ext cx="109275" cy="109200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771593"/>
            <a:ext cx="109275" cy="109200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771593"/>
            <a:ext cx="109275" cy="10920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771593"/>
            <a:ext cx="109275" cy="109200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771593"/>
            <a:ext cx="109275" cy="109200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771593"/>
            <a:ext cx="109275" cy="109200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771593"/>
            <a:ext cx="109275" cy="109200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771593"/>
            <a:ext cx="109275" cy="109200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771593"/>
            <a:ext cx="109275" cy="109200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771593"/>
            <a:ext cx="109275" cy="109200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771593"/>
            <a:ext cx="109275" cy="109200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771593"/>
            <a:ext cx="109275" cy="109200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771593"/>
            <a:ext cx="109275" cy="109200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771593"/>
            <a:ext cx="109275" cy="109200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771593"/>
            <a:ext cx="109275" cy="109200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771593"/>
            <a:ext cx="109275" cy="109200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771593"/>
            <a:ext cx="109275" cy="109200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771593"/>
            <a:ext cx="109275" cy="109200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771593"/>
            <a:ext cx="109275" cy="109200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771593"/>
            <a:ext cx="109275" cy="109200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771593"/>
            <a:ext cx="109275" cy="109200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771593"/>
            <a:ext cx="109275" cy="109200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771593"/>
            <a:ext cx="109275" cy="109200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1771593"/>
            <a:ext cx="109275" cy="109200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771593"/>
            <a:ext cx="109275" cy="109200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771593"/>
            <a:ext cx="109275" cy="109200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771593"/>
            <a:ext cx="109275" cy="109200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771593"/>
            <a:ext cx="109275" cy="109200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771593"/>
            <a:ext cx="109275" cy="109200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771593"/>
            <a:ext cx="109275" cy="109200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771593"/>
            <a:ext cx="109275" cy="109200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771593"/>
            <a:ext cx="109275" cy="109200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771593"/>
            <a:ext cx="109275" cy="109200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771593"/>
            <a:ext cx="109275" cy="109200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771593"/>
            <a:ext cx="109275" cy="109200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771593"/>
            <a:ext cx="109275" cy="109200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771593"/>
            <a:ext cx="109275" cy="109200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771593"/>
            <a:ext cx="109275" cy="109200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771593"/>
            <a:ext cx="109275" cy="109200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771593"/>
            <a:ext cx="109275" cy="109200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771593"/>
            <a:ext cx="109275" cy="109200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771593"/>
            <a:ext cx="109275" cy="109200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771593"/>
            <a:ext cx="109275" cy="109200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771593"/>
            <a:ext cx="109275" cy="109200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771593"/>
            <a:ext cx="109275" cy="109200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949762"/>
            <a:ext cx="109272" cy="109200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949762"/>
            <a:ext cx="109275" cy="109200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949762"/>
            <a:ext cx="109275" cy="109200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949762"/>
            <a:ext cx="109275" cy="109200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949762"/>
            <a:ext cx="109275" cy="109200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949762"/>
            <a:ext cx="109275" cy="109200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949762"/>
            <a:ext cx="109275" cy="109200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949762"/>
            <a:ext cx="109275" cy="109200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949762"/>
            <a:ext cx="109275" cy="109200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949762"/>
            <a:ext cx="109275" cy="109200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949762"/>
            <a:ext cx="109275" cy="109200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949762"/>
            <a:ext cx="109275" cy="109200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949762"/>
            <a:ext cx="109275" cy="109200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949762"/>
            <a:ext cx="109275" cy="109200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949762"/>
            <a:ext cx="109275" cy="109200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949762"/>
            <a:ext cx="109275" cy="109200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949762"/>
            <a:ext cx="109275" cy="109200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949762"/>
            <a:ext cx="109275" cy="109200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949762"/>
            <a:ext cx="109275" cy="109200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949762"/>
            <a:ext cx="109275" cy="109200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949762"/>
            <a:ext cx="109275" cy="109200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949762"/>
            <a:ext cx="109275" cy="109200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949762"/>
            <a:ext cx="109275" cy="109200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949762"/>
            <a:ext cx="109275" cy="109200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949762"/>
            <a:ext cx="109275" cy="109200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949762"/>
            <a:ext cx="109275" cy="109200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949762"/>
            <a:ext cx="109275" cy="109200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949762"/>
            <a:ext cx="109275" cy="109200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949762"/>
            <a:ext cx="109275" cy="109200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949762"/>
            <a:ext cx="109275" cy="109200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1949762"/>
            <a:ext cx="109275" cy="109200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949762"/>
            <a:ext cx="109275" cy="109200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949762"/>
            <a:ext cx="109275" cy="109200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949762"/>
            <a:ext cx="109275" cy="109200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949762"/>
            <a:ext cx="109275" cy="109200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949762"/>
            <a:ext cx="109275" cy="109200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949762"/>
            <a:ext cx="109275" cy="109200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949762"/>
            <a:ext cx="109275" cy="109200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949762"/>
            <a:ext cx="109275" cy="109200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949762"/>
            <a:ext cx="109275" cy="109200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949762"/>
            <a:ext cx="109275" cy="109200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949762"/>
            <a:ext cx="109275" cy="109200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949762"/>
            <a:ext cx="109275" cy="109200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949762"/>
            <a:ext cx="109275" cy="109200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949762"/>
            <a:ext cx="109275" cy="109200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949762"/>
            <a:ext cx="109275" cy="109200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949762"/>
            <a:ext cx="109275" cy="109200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949762"/>
            <a:ext cx="109275" cy="109200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949762"/>
            <a:ext cx="109275" cy="109200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949762"/>
            <a:ext cx="109275" cy="109200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949762"/>
            <a:ext cx="109275" cy="109200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949762"/>
            <a:ext cx="109275" cy="109200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127932"/>
            <a:ext cx="109272" cy="109200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127932"/>
            <a:ext cx="109275" cy="109200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127932"/>
            <a:ext cx="109275" cy="109200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127932"/>
            <a:ext cx="109275" cy="109200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127932"/>
            <a:ext cx="109275" cy="109200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127932"/>
            <a:ext cx="109275" cy="109200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127932"/>
            <a:ext cx="109275" cy="109200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127932"/>
            <a:ext cx="109275" cy="109200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127932"/>
            <a:ext cx="109275" cy="109200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127932"/>
            <a:ext cx="109275" cy="109200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127932"/>
            <a:ext cx="109275" cy="109200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127932"/>
            <a:ext cx="109275" cy="109200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127932"/>
            <a:ext cx="109275" cy="109200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127932"/>
            <a:ext cx="109275" cy="109200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127932"/>
            <a:ext cx="109275" cy="109200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127932"/>
            <a:ext cx="109275" cy="109200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127932"/>
            <a:ext cx="109275" cy="109200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127932"/>
            <a:ext cx="109275" cy="109200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127932"/>
            <a:ext cx="109275" cy="109200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127932"/>
            <a:ext cx="109275" cy="109200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127932"/>
            <a:ext cx="109275" cy="109200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127932"/>
            <a:ext cx="109275" cy="109200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127932"/>
            <a:ext cx="109275" cy="109200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127932"/>
            <a:ext cx="109275" cy="109200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127932"/>
            <a:ext cx="109275" cy="109200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127932"/>
            <a:ext cx="109275" cy="109200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127932"/>
            <a:ext cx="109275" cy="109200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127932"/>
            <a:ext cx="109275" cy="109200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127932"/>
            <a:ext cx="109275" cy="109200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127932"/>
            <a:ext cx="109275" cy="109200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127932"/>
            <a:ext cx="109275" cy="109200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127932"/>
            <a:ext cx="109275" cy="109200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127932"/>
            <a:ext cx="109275" cy="109200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127932"/>
            <a:ext cx="109275" cy="109200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127932"/>
            <a:ext cx="109275" cy="109200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127932"/>
            <a:ext cx="109275" cy="109200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127932"/>
            <a:ext cx="109275" cy="109200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127932"/>
            <a:ext cx="109275" cy="109200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127932"/>
            <a:ext cx="109275" cy="109200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127932"/>
            <a:ext cx="109275" cy="109200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127932"/>
            <a:ext cx="109275" cy="109200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127932"/>
            <a:ext cx="109275" cy="109200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127932"/>
            <a:ext cx="109275" cy="109200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127932"/>
            <a:ext cx="109275" cy="109200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127932"/>
            <a:ext cx="109275" cy="109200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127932"/>
            <a:ext cx="109275" cy="109200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127932"/>
            <a:ext cx="109275" cy="109200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127932"/>
            <a:ext cx="109275" cy="109200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127932"/>
            <a:ext cx="109275" cy="109200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127932"/>
            <a:ext cx="109275" cy="109200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127932"/>
            <a:ext cx="109275" cy="109200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127932"/>
            <a:ext cx="109275" cy="109200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306102"/>
            <a:ext cx="109272" cy="109200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306102"/>
            <a:ext cx="109275" cy="109200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306102"/>
            <a:ext cx="109275" cy="109200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306102"/>
            <a:ext cx="109275" cy="109200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306102"/>
            <a:ext cx="109275" cy="109200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306102"/>
            <a:ext cx="109275" cy="109200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306102"/>
            <a:ext cx="109275" cy="109200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306102"/>
            <a:ext cx="109275" cy="109200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306102"/>
            <a:ext cx="109275" cy="109200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306102"/>
            <a:ext cx="109275" cy="109200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306102"/>
            <a:ext cx="109275" cy="109200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306102"/>
            <a:ext cx="109275" cy="109200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306102"/>
            <a:ext cx="109275" cy="109200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306102"/>
            <a:ext cx="109275" cy="109200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306102"/>
            <a:ext cx="109275" cy="109200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306102"/>
            <a:ext cx="109275" cy="109200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306102"/>
            <a:ext cx="109275" cy="109200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306102"/>
            <a:ext cx="109275" cy="109200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306102"/>
            <a:ext cx="109275" cy="109200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67200" y="2306102"/>
            <a:ext cx="109275" cy="109200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306102"/>
            <a:ext cx="109275" cy="109200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306102"/>
            <a:ext cx="109275" cy="109200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306102"/>
            <a:ext cx="109275" cy="109200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306102"/>
            <a:ext cx="109275" cy="109200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306102"/>
            <a:ext cx="109275" cy="109200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306102"/>
            <a:ext cx="109275" cy="109200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306102"/>
            <a:ext cx="109275" cy="109200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306102"/>
            <a:ext cx="109275" cy="109200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306102"/>
            <a:ext cx="109275" cy="109200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306102"/>
            <a:ext cx="109275" cy="109200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306102"/>
            <a:ext cx="109275" cy="109200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306102"/>
            <a:ext cx="109275" cy="109200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306102"/>
            <a:ext cx="109275" cy="109200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306102"/>
            <a:ext cx="109275" cy="109200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306102"/>
            <a:ext cx="109275" cy="109200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306102"/>
            <a:ext cx="109275" cy="109200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306102"/>
            <a:ext cx="109275" cy="109200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306102"/>
            <a:ext cx="109275" cy="109200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306102"/>
            <a:ext cx="109275" cy="109200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306102"/>
            <a:ext cx="109275" cy="109200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306102"/>
            <a:ext cx="109275" cy="109200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306102"/>
            <a:ext cx="109275" cy="109200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306102"/>
            <a:ext cx="109275" cy="109200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306102"/>
            <a:ext cx="109275" cy="109200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306102"/>
            <a:ext cx="109275" cy="109200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306102"/>
            <a:ext cx="109275" cy="109200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306102"/>
            <a:ext cx="109275" cy="109200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306102"/>
            <a:ext cx="109275" cy="109200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306102"/>
            <a:ext cx="109275" cy="109200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306102"/>
            <a:ext cx="109275" cy="109200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306102"/>
            <a:ext cx="109275" cy="109200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306102"/>
            <a:ext cx="109275" cy="109200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484271"/>
            <a:ext cx="109272" cy="109200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484271"/>
            <a:ext cx="109275" cy="109200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484271"/>
            <a:ext cx="109275" cy="109200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484271"/>
            <a:ext cx="109275" cy="109200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484271"/>
            <a:ext cx="109275" cy="109200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484271"/>
            <a:ext cx="109275" cy="109200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484271"/>
            <a:ext cx="109275" cy="109200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484271"/>
            <a:ext cx="109275" cy="109200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484271"/>
            <a:ext cx="109275" cy="109200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484271"/>
            <a:ext cx="109275" cy="109200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484271"/>
            <a:ext cx="109275" cy="109200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484271"/>
            <a:ext cx="109275" cy="109200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484271"/>
            <a:ext cx="109275" cy="109200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484271"/>
            <a:ext cx="109275" cy="109200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484271"/>
            <a:ext cx="109275" cy="109200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484271"/>
            <a:ext cx="109275" cy="109200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484271"/>
            <a:ext cx="109275" cy="109200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484271"/>
            <a:ext cx="109275" cy="109200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484271"/>
            <a:ext cx="109275" cy="109200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484271"/>
            <a:ext cx="109275" cy="109200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484271"/>
            <a:ext cx="109275" cy="109200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484271"/>
            <a:ext cx="109275" cy="109200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484271"/>
            <a:ext cx="109275" cy="109200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484271"/>
            <a:ext cx="109275" cy="109200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484271"/>
            <a:ext cx="109275" cy="109200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484271"/>
            <a:ext cx="109275" cy="109200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484271"/>
            <a:ext cx="109275" cy="109200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484271"/>
            <a:ext cx="109275" cy="109200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484271"/>
            <a:ext cx="109275" cy="109200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484271"/>
            <a:ext cx="109275" cy="109200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484271"/>
            <a:ext cx="109275" cy="109200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484271"/>
            <a:ext cx="109275" cy="109200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484271"/>
            <a:ext cx="109275" cy="109200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484271"/>
            <a:ext cx="109275" cy="109200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484271"/>
            <a:ext cx="109275" cy="109200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484271"/>
            <a:ext cx="109275" cy="109200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484271"/>
            <a:ext cx="109275" cy="109200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484271"/>
            <a:ext cx="109275" cy="109200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484271"/>
            <a:ext cx="109275" cy="109200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484271"/>
            <a:ext cx="109275" cy="109200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484271"/>
            <a:ext cx="109275" cy="109200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484271"/>
            <a:ext cx="109275" cy="109200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484271"/>
            <a:ext cx="109275" cy="109200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484271"/>
            <a:ext cx="109275" cy="109200"/>
          </a:xfrm>
          <a:prstGeom prst="rect">
            <a:avLst/>
          </a:prstGeom>
        </p:spPr>
      </p:pic>
      <p:pic>
        <p:nvPicPr>
          <p:cNvPr id="568" name="object 5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484271"/>
            <a:ext cx="109275" cy="109200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484271"/>
            <a:ext cx="109275" cy="109200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484271"/>
            <a:ext cx="109275" cy="109200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484271"/>
            <a:ext cx="109275" cy="109200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484271"/>
            <a:ext cx="109275" cy="109200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484271"/>
            <a:ext cx="109275" cy="109200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484271"/>
            <a:ext cx="109275" cy="109200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484271"/>
            <a:ext cx="109275" cy="109200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662441"/>
            <a:ext cx="109272" cy="109200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662441"/>
            <a:ext cx="109275" cy="109200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662441"/>
            <a:ext cx="109275" cy="109200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662441"/>
            <a:ext cx="109275" cy="109200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662441"/>
            <a:ext cx="109275" cy="109200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662441"/>
            <a:ext cx="109275" cy="109200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662441"/>
            <a:ext cx="109275" cy="109200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662441"/>
            <a:ext cx="109275" cy="109200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662441"/>
            <a:ext cx="109275" cy="109200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662441"/>
            <a:ext cx="109275" cy="109200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662441"/>
            <a:ext cx="109275" cy="109200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662441"/>
            <a:ext cx="109275" cy="109200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662441"/>
            <a:ext cx="109275" cy="109200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662441"/>
            <a:ext cx="109275" cy="109200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662441"/>
            <a:ext cx="109275" cy="109200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662441"/>
            <a:ext cx="109275" cy="109200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662441"/>
            <a:ext cx="109275" cy="109200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662441"/>
            <a:ext cx="109275" cy="109200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662441"/>
            <a:ext cx="109275" cy="109200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662441"/>
            <a:ext cx="109275" cy="109200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662441"/>
            <a:ext cx="109275" cy="109200"/>
          </a:xfrm>
          <a:prstGeom prst="rect">
            <a:avLst/>
          </a:prstGeom>
        </p:spPr>
      </p:pic>
      <p:pic>
        <p:nvPicPr>
          <p:cNvPr id="597" name="object 5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662441"/>
            <a:ext cx="109275" cy="109200"/>
          </a:xfrm>
          <a:prstGeom prst="rect">
            <a:avLst/>
          </a:prstGeom>
        </p:spPr>
      </p:pic>
      <p:pic>
        <p:nvPicPr>
          <p:cNvPr id="598" name="object 5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662441"/>
            <a:ext cx="109275" cy="109200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662441"/>
            <a:ext cx="109275" cy="109200"/>
          </a:xfrm>
          <a:prstGeom prst="rect">
            <a:avLst/>
          </a:prstGeom>
        </p:spPr>
      </p:pic>
      <p:pic>
        <p:nvPicPr>
          <p:cNvPr id="600" name="object 6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662441"/>
            <a:ext cx="109275" cy="109200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662441"/>
            <a:ext cx="109275" cy="109200"/>
          </a:xfrm>
          <a:prstGeom prst="rect">
            <a:avLst/>
          </a:prstGeom>
        </p:spPr>
      </p:pic>
      <p:pic>
        <p:nvPicPr>
          <p:cNvPr id="602" name="object 6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662441"/>
            <a:ext cx="109275" cy="109200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662441"/>
            <a:ext cx="109275" cy="109200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662441"/>
            <a:ext cx="109275" cy="109200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662441"/>
            <a:ext cx="109275" cy="109200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662441"/>
            <a:ext cx="109275" cy="109200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662441"/>
            <a:ext cx="109275" cy="109200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662441"/>
            <a:ext cx="109275" cy="109200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662441"/>
            <a:ext cx="109275" cy="109200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662441"/>
            <a:ext cx="109275" cy="109200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662441"/>
            <a:ext cx="109275" cy="109200"/>
          </a:xfrm>
          <a:prstGeom prst="rect">
            <a:avLst/>
          </a:prstGeom>
        </p:spPr>
      </p:pic>
      <p:pic>
        <p:nvPicPr>
          <p:cNvPr id="612" name="object 6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662441"/>
            <a:ext cx="109275" cy="109200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662441"/>
            <a:ext cx="109275" cy="109200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662441"/>
            <a:ext cx="109275" cy="109200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662441"/>
            <a:ext cx="109275" cy="109200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662441"/>
            <a:ext cx="109275" cy="109200"/>
          </a:xfrm>
          <a:prstGeom prst="rect">
            <a:avLst/>
          </a:prstGeom>
        </p:spPr>
      </p:pic>
      <p:pic>
        <p:nvPicPr>
          <p:cNvPr id="617" name="object 61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662441"/>
            <a:ext cx="109275" cy="109200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662441"/>
            <a:ext cx="109275" cy="109200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662441"/>
            <a:ext cx="109275" cy="109200"/>
          </a:xfrm>
          <a:prstGeom prst="rect">
            <a:avLst/>
          </a:prstGeom>
        </p:spPr>
      </p:pic>
      <p:pic>
        <p:nvPicPr>
          <p:cNvPr id="620" name="object 6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662441"/>
            <a:ext cx="109275" cy="109200"/>
          </a:xfrm>
          <a:prstGeom prst="rect">
            <a:avLst/>
          </a:prstGeom>
        </p:spPr>
      </p:pic>
      <p:pic>
        <p:nvPicPr>
          <p:cNvPr id="621" name="object 6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662441"/>
            <a:ext cx="109275" cy="109200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662441"/>
            <a:ext cx="109275" cy="109200"/>
          </a:xfrm>
          <a:prstGeom prst="rect">
            <a:avLst/>
          </a:prstGeom>
        </p:spPr>
      </p:pic>
      <p:pic>
        <p:nvPicPr>
          <p:cNvPr id="623" name="object 6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662441"/>
            <a:ext cx="109275" cy="109200"/>
          </a:xfrm>
          <a:prstGeom prst="rect">
            <a:avLst/>
          </a:prstGeom>
        </p:spPr>
      </p:pic>
      <p:pic>
        <p:nvPicPr>
          <p:cNvPr id="624" name="object 6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662441"/>
            <a:ext cx="109275" cy="109200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662441"/>
            <a:ext cx="109275" cy="109200"/>
          </a:xfrm>
          <a:prstGeom prst="rect">
            <a:avLst/>
          </a:prstGeom>
        </p:spPr>
      </p:pic>
      <p:pic>
        <p:nvPicPr>
          <p:cNvPr id="626" name="object 6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662441"/>
            <a:ext cx="109275" cy="109200"/>
          </a:xfrm>
          <a:prstGeom prst="rect">
            <a:avLst/>
          </a:prstGeom>
        </p:spPr>
      </p:pic>
      <p:pic>
        <p:nvPicPr>
          <p:cNvPr id="627" name="object 6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662441"/>
            <a:ext cx="109275" cy="109200"/>
          </a:xfrm>
          <a:prstGeom prst="rect">
            <a:avLst/>
          </a:prstGeom>
        </p:spPr>
      </p:pic>
      <p:pic>
        <p:nvPicPr>
          <p:cNvPr id="628" name="object 6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840611"/>
            <a:ext cx="109272" cy="109200"/>
          </a:xfrm>
          <a:prstGeom prst="rect">
            <a:avLst/>
          </a:prstGeom>
        </p:spPr>
      </p:pic>
      <p:pic>
        <p:nvPicPr>
          <p:cNvPr id="629" name="object 6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840611"/>
            <a:ext cx="109275" cy="109200"/>
          </a:xfrm>
          <a:prstGeom prst="rect">
            <a:avLst/>
          </a:prstGeom>
        </p:spPr>
      </p:pic>
      <p:pic>
        <p:nvPicPr>
          <p:cNvPr id="630" name="object 630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840611"/>
            <a:ext cx="109275" cy="109200"/>
          </a:xfrm>
          <a:prstGeom prst="rect">
            <a:avLst/>
          </a:prstGeom>
        </p:spPr>
      </p:pic>
      <p:pic>
        <p:nvPicPr>
          <p:cNvPr id="631" name="object 6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840611"/>
            <a:ext cx="109275" cy="109200"/>
          </a:xfrm>
          <a:prstGeom prst="rect">
            <a:avLst/>
          </a:prstGeom>
        </p:spPr>
      </p:pic>
      <p:pic>
        <p:nvPicPr>
          <p:cNvPr id="632" name="object 6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840611"/>
            <a:ext cx="109275" cy="109200"/>
          </a:xfrm>
          <a:prstGeom prst="rect">
            <a:avLst/>
          </a:prstGeom>
        </p:spPr>
      </p:pic>
      <p:pic>
        <p:nvPicPr>
          <p:cNvPr id="633" name="object 6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840611"/>
            <a:ext cx="109275" cy="109200"/>
          </a:xfrm>
          <a:prstGeom prst="rect">
            <a:avLst/>
          </a:prstGeom>
        </p:spPr>
      </p:pic>
      <p:pic>
        <p:nvPicPr>
          <p:cNvPr id="634" name="object 6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840611"/>
            <a:ext cx="109275" cy="109200"/>
          </a:xfrm>
          <a:prstGeom prst="rect">
            <a:avLst/>
          </a:prstGeom>
        </p:spPr>
      </p:pic>
      <p:pic>
        <p:nvPicPr>
          <p:cNvPr id="635" name="object 6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840611"/>
            <a:ext cx="109275" cy="109200"/>
          </a:xfrm>
          <a:prstGeom prst="rect">
            <a:avLst/>
          </a:prstGeom>
        </p:spPr>
      </p:pic>
      <p:pic>
        <p:nvPicPr>
          <p:cNvPr id="636" name="object 6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840611"/>
            <a:ext cx="109275" cy="109200"/>
          </a:xfrm>
          <a:prstGeom prst="rect">
            <a:avLst/>
          </a:prstGeom>
        </p:spPr>
      </p:pic>
      <p:pic>
        <p:nvPicPr>
          <p:cNvPr id="637" name="object 6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840611"/>
            <a:ext cx="109275" cy="109200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840611"/>
            <a:ext cx="109275" cy="109200"/>
          </a:xfrm>
          <a:prstGeom prst="rect">
            <a:avLst/>
          </a:prstGeom>
        </p:spPr>
      </p:pic>
      <p:pic>
        <p:nvPicPr>
          <p:cNvPr id="639" name="object 6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840611"/>
            <a:ext cx="109275" cy="109200"/>
          </a:xfrm>
          <a:prstGeom prst="rect">
            <a:avLst/>
          </a:prstGeom>
        </p:spPr>
      </p:pic>
      <p:pic>
        <p:nvPicPr>
          <p:cNvPr id="640" name="object 6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840611"/>
            <a:ext cx="109275" cy="109200"/>
          </a:xfrm>
          <a:prstGeom prst="rect">
            <a:avLst/>
          </a:prstGeom>
        </p:spPr>
      </p:pic>
      <p:pic>
        <p:nvPicPr>
          <p:cNvPr id="641" name="object 6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840611"/>
            <a:ext cx="109275" cy="109200"/>
          </a:xfrm>
          <a:prstGeom prst="rect">
            <a:avLst/>
          </a:prstGeom>
        </p:spPr>
      </p:pic>
      <p:pic>
        <p:nvPicPr>
          <p:cNvPr id="642" name="object 6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840611"/>
            <a:ext cx="109275" cy="109200"/>
          </a:xfrm>
          <a:prstGeom prst="rect">
            <a:avLst/>
          </a:prstGeom>
        </p:spPr>
      </p:pic>
      <p:pic>
        <p:nvPicPr>
          <p:cNvPr id="643" name="object 6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840611"/>
            <a:ext cx="109275" cy="109200"/>
          </a:xfrm>
          <a:prstGeom prst="rect">
            <a:avLst/>
          </a:prstGeom>
        </p:spPr>
      </p:pic>
      <p:pic>
        <p:nvPicPr>
          <p:cNvPr id="644" name="object 6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840611"/>
            <a:ext cx="109275" cy="109200"/>
          </a:xfrm>
          <a:prstGeom prst="rect">
            <a:avLst/>
          </a:prstGeom>
        </p:spPr>
      </p:pic>
      <p:pic>
        <p:nvPicPr>
          <p:cNvPr id="645" name="object 6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840611"/>
            <a:ext cx="109275" cy="109200"/>
          </a:xfrm>
          <a:prstGeom prst="rect">
            <a:avLst/>
          </a:prstGeom>
        </p:spPr>
      </p:pic>
      <p:pic>
        <p:nvPicPr>
          <p:cNvPr id="646" name="object 646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840611"/>
            <a:ext cx="109275" cy="109200"/>
          </a:xfrm>
          <a:prstGeom prst="rect">
            <a:avLst/>
          </a:prstGeom>
        </p:spPr>
      </p:pic>
      <p:pic>
        <p:nvPicPr>
          <p:cNvPr id="647" name="object 6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840611"/>
            <a:ext cx="109275" cy="109200"/>
          </a:xfrm>
          <a:prstGeom prst="rect">
            <a:avLst/>
          </a:prstGeom>
        </p:spPr>
      </p:pic>
      <p:pic>
        <p:nvPicPr>
          <p:cNvPr id="648" name="object 6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840611"/>
            <a:ext cx="109275" cy="109200"/>
          </a:xfrm>
          <a:prstGeom prst="rect">
            <a:avLst/>
          </a:prstGeom>
        </p:spPr>
      </p:pic>
      <p:pic>
        <p:nvPicPr>
          <p:cNvPr id="649" name="object 6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840611"/>
            <a:ext cx="109275" cy="109200"/>
          </a:xfrm>
          <a:prstGeom prst="rect">
            <a:avLst/>
          </a:prstGeom>
        </p:spPr>
      </p:pic>
      <p:pic>
        <p:nvPicPr>
          <p:cNvPr id="650" name="object 6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840611"/>
            <a:ext cx="109275" cy="109200"/>
          </a:xfrm>
          <a:prstGeom prst="rect">
            <a:avLst/>
          </a:prstGeom>
        </p:spPr>
      </p:pic>
      <p:pic>
        <p:nvPicPr>
          <p:cNvPr id="651" name="object 6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840611"/>
            <a:ext cx="109275" cy="109200"/>
          </a:xfrm>
          <a:prstGeom prst="rect">
            <a:avLst/>
          </a:prstGeom>
        </p:spPr>
      </p:pic>
      <p:pic>
        <p:nvPicPr>
          <p:cNvPr id="652" name="object 6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840611"/>
            <a:ext cx="109275" cy="109200"/>
          </a:xfrm>
          <a:prstGeom prst="rect">
            <a:avLst/>
          </a:prstGeom>
        </p:spPr>
      </p:pic>
      <p:pic>
        <p:nvPicPr>
          <p:cNvPr id="653" name="object 6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840611"/>
            <a:ext cx="109275" cy="109200"/>
          </a:xfrm>
          <a:prstGeom prst="rect">
            <a:avLst/>
          </a:prstGeom>
        </p:spPr>
      </p:pic>
      <p:pic>
        <p:nvPicPr>
          <p:cNvPr id="654" name="object 6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840611"/>
            <a:ext cx="109275" cy="109200"/>
          </a:xfrm>
          <a:prstGeom prst="rect">
            <a:avLst/>
          </a:prstGeom>
        </p:spPr>
      </p:pic>
      <p:pic>
        <p:nvPicPr>
          <p:cNvPr id="655" name="object 6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840611"/>
            <a:ext cx="109275" cy="109200"/>
          </a:xfrm>
          <a:prstGeom prst="rect">
            <a:avLst/>
          </a:prstGeom>
        </p:spPr>
      </p:pic>
      <p:pic>
        <p:nvPicPr>
          <p:cNvPr id="656" name="object 6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840611"/>
            <a:ext cx="109275" cy="109200"/>
          </a:xfrm>
          <a:prstGeom prst="rect">
            <a:avLst/>
          </a:prstGeom>
        </p:spPr>
      </p:pic>
      <p:pic>
        <p:nvPicPr>
          <p:cNvPr id="657" name="object 6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840611"/>
            <a:ext cx="109275" cy="109200"/>
          </a:xfrm>
          <a:prstGeom prst="rect">
            <a:avLst/>
          </a:prstGeom>
        </p:spPr>
      </p:pic>
      <p:pic>
        <p:nvPicPr>
          <p:cNvPr id="658" name="object 6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840611"/>
            <a:ext cx="109275" cy="109200"/>
          </a:xfrm>
          <a:prstGeom prst="rect">
            <a:avLst/>
          </a:prstGeom>
        </p:spPr>
      </p:pic>
      <p:pic>
        <p:nvPicPr>
          <p:cNvPr id="659" name="object 6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840611"/>
            <a:ext cx="109275" cy="109200"/>
          </a:xfrm>
          <a:prstGeom prst="rect">
            <a:avLst/>
          </a:prstGeom>
        </p:spPr>
      </p:pic>
      <p:pic>
        <p:nvPicPr>
          <p:cNvPr id="660" name="object 6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840611"/>
            <a:ext cx="109275" cy="109200"/>
          </a:xfrm>
          <a:prstGeom prst="rect">
            <a:avLst/>
          </a:prstGeom>
        </p:spPr>
      </p:pic>
      <p:pic>
        <p:nvPicPr>
          <p:cNvPr id="661" name="object 6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840611"/>
            <a:ext cx="109275" cy="109200"/>
          </a:xfrm>
          <a:prstGeom prst="rect">
            <a:avLst/>
          </a:prstGeom>
        </p:spPr>
      </p:pic>
      <p:pic>
        <p:nvPicPr>
          <p:cNvPr id="662" name="object 6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840611"/>
            <a:ext cx="109275" cy="109200"/>
          </a:xfrm>
          <a:prstGeom prst="rect">
            <a:avLst/>
          </a:prstGeom>
        </p:spPr>
      </p:pic>
      <p:pic>
        <p:nvPicPr>
          <p:cNvPr id="663" name="object 6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840611"/>
            <a:ext cx="109275" cy="109200"/>
          </a:xfrm>
          <a:prstGeom prst="rect">
            <a:avLst/>
          </a:prstGeom>
        </p:spPr>
      </p:pic>
      <p:pic>
        <p:nvPicPr>
          <p:cNvPr id="664" name="object 6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840611"/>
            <a:ext cx="109275" cy="109200"/>
          </a:xfrm>
          <a:prstGeom prst="rect">
            <a:avLst/>
          </a:prstGeom>
        </p:spPr>
      </p:pic>
      <p:pic>
        <p:nvPicPr>
          <p:cNvPr id="665" name="object 6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840611"/>
            <a:ext cx="109275" cy="109200"/>
          </a:xfrm>
          <a:prstGeom prst="rect">
            <a:avLst/>
          </a:prstGeom>
        </p:spPr>
      </p:pic>
      <p:pic>
        <p:nvPicPr>
          <p:cNvPr id="666" name="object 6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840611"/>
            <a:ext cx="109275" cy="109200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840611"/>
            <a:ext cx="109275" cy="109200"/>
          </a:xfrm>
          <a:prstGeom prst="rect">
            <a:avLst/>
          </a:prstGeom>
        </p:spPr>
      </p:pic>
      <p:pic>
        <p:nvPicPr>
          <p:cNvPr id="668" name="object 6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840611"/>
            <a:ext cx="109275" cy="109200"/>
          </a:xfrm>
          <a:prstGeom prst="rect">
            <a:avLst/>
          </a:prstGeom>
        </p:spPr>
      </p:pic>
      <p:pic>
        <p:nvPicPr>
          <p:cNvPr id="669" name="object 66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840611"/>
            <a:ext cx="109275" cy="109200"/>
          </a:xfrm>
          <a:prstGeom prst="rect">
            <a:avLst/>
          </a:prstGeom>
        </p:spPr>
      </p:pic>
      <p:pic>
        <p:nvPicPr>
          <p:cNvPr id="670" name="object 6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840611"/>
            <a:ext cx="109275" cy="109200"/>
          </a:xfrm>
          <a:prstGeom prst="rect">
            <a:avLst/>
          </a:prstGeom>
        </p:spPr>
      </p:pic>
      <p:pic>
        <p:nvPicPr>
          <p:cNvPr id="671" name="object 6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840611"/>
            <a:ext cx="109275" cy="109200"/>
          </a:xfrm>
          <a:prstGeom prst="rect">
            <a:avLst/>
          </a:prstGeom>
        </p:spPr>
      </p:pic>
      <p:pic>
        <p:nvPicPr>
          <p:cNvPr id="672" name="object 6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840611"/>
            <a:ext cx="109275" cy="109200"/>
          </a:xfrm>
          <a:prstGeom prst="rect">
            <a:avLst/>
          </a:prstGeom>
        </p:spPr>
      </p:pic>
      <p:pic>
        <p:nvPicPr>
          <p:cNvPr id="673" name="object 6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840611"/>
            <a:ext cx="109275" cy="109200"/>
          </a:xfrm>
          <a:prstGeom prst="rect">
            <a:avLst/>
          </a:prstGeom>
        </p:spPr>
      </p:pic>
      <p:pic>
        <p:nvPicPr>
          <p:cNvPr id="674" name="object 6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840611"/>
            <a:ext cx="109275" cy="109200"/>
          </a:xfrm>
          <a:prstGeom prst="rect">
            <a:avLst/>
          </a:prstGeom>
        </p:spPr>
      </p:pic>
      <p:pic>
        <p:nvPicPr>
          <p:cNvPr id="675" name="object 6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840611"/>
            <a:ext cx="109275" cy="109200"/>
          </a:xfrm>
          <a:prstGeom prst="rect">
            <a:avLst/>
          </a:prstGeom>
        </p:spPr>
      </p:pic>
      <p:pic>
        <p:nvPicPr>
          <p:cNvPr id="676" name="object 6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840611"/>
            <a:ext cx="109275" cy="109200"/>
          </a:xfrm>
          <a:prstGeom prst="rect">
            <a:avLst/>
          </a:prstGeom>
        </p:spPr>
      </p:pic>
      <p:pic>
        <p:nvPicPr>
          <p:cNvPr id="677" name="object 6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840611"/>
            <a:ext cx="109275" cy="109200"/>
          </a:xfrm>
          <a:prstGeom prst="rect">
            <a:avLst/>
          </a:prstGeom>
        </p:spPr>
      </p:pic>
      <p:pic>
        <p:nvPicPr>
          <p:cNvPr id="678" name="object 6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840611"/>
            <a:ext cx="109275" cy="109200"/>
          </a:xfrm>
          <a:prstGeom prst="rect">
            <a:avLst/>
          </a:prstGeom>
        </p:spPr>
      </p:pic>
      <p:pic>
        <p:nvPicPr>
          <p:cNvPr id="679" name="object 6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840611"/>
            <a:ext cx="109275" cy="109200"/>
          </a:xfrm>
          <a:prstGeom prst="rect">
            <a:avLst/>
          </a:prstGeom>
        </p:spPr>
      </p:pic>
      <p:pic>
        <p:nvPicPr>
          <p:cNvPr id="680" name="object 6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018780"/>
            <a:ext cx="109272" cy="109200"/>
          </a:xfrm>
          <a:prstGeom prst="rect">
            <a:avLst/>
          </a:prstGeom>
        </p:spPr>
      </p:pic>
      <p:pic>
        <p:nvPicPr>
          <p:cNvPr id="681" name="object 6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018780"/>
            <a:ext cx="109275" cy="109200"/>
          </a:xfrm>
          <a:prstGeom prst="rect">
            <a:avLst/>
          </a:prstGeom>
        </p:spPr>
      </p:pic>
      <p:pic>
        <p:nvPicPr>
          <p:cNvPr id="682" name="object 68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018780"/>
            <a:ext cx="109275" cy="109200"/>
          </a:xfrm>
          <a:prstGeom prst="rect">
            <a:avLst/>
          </a:prstGeom>
        </p:spPr>
      </p:pic>
      <p:pic>
        <p:nvPicPr>
          <p:cNvPr id="683" name="object 6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018780"/>
            <a:ext cx="109275" cy="109200"/>
          </a:xfrm>
          <a:prstGeom prst="rect">
            <a:avLst/>
          </a:prstGeom>
        </p:spPr>
      </p:pic>
      <p:pic>
        <p:nvPicPr>
          <p:cNvPr id="684" name="object 6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018780"/>
            <a:ext cx="109275" cy="109200"/>
          </a:xfrm>
          <a:prstGeom prst="rect">
            <a:avLst/>
          </a:prstGeom>
        </p:spPr>
      </p:pic>
      <p:pic>
        <p:nvPicPr>
          <p:cNvPr id="685" name="object 6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018780"/>
            <a:ext cx="109275" cy="109200"/>
          </a:xfrm>
          <a:prstGeom prst="rect">
            <a:avLst/>
          </a:prstGeom>
        </p:spPr>
      </p:pic>
      <p:pic>
        <p:nvPicPr>
          <p:cNvPr id="686" name="object 6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018780"/>
            <a:ext cx="109275" cy="109200"/>
          </a:xfrm>
          <a:prstGeom prst="rect">
            <a:avLst/>
          </a:prstGeom>
        </p:spPr>
      </p:pic>
      <p:pic>
        <p:nvPicPr>
          <p:cNvPr id="687" name="object 6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018780"/>
            <a:ext cx="109275" cy="109200"/>
          </a:xfrm>
          <a:prstGeom prst="rect">
            <a:avLst/>
          </a:prstGeom>
        </p:spPr>
      </p:pic>
      <p:pic>
        <p:nvPicPr>
          <p:cNvPr id="688" name="object 6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018780"/>
            <a:ext cx="109275" cy="109200"/>
          </a:xfrm>
          <a:prstGeom prst="rect">
            <a:avLst/>
          </a:prstGeom>
        </p:spPr>
      </p:pic>
      <p:pic>
        <p:nvPicPr>
          <p:cNvPr id="689" name="object 6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018780"/>
            <a:ext cx="109275" cy="109200"/>
          </a:xfrm>
          <a:prstGeom prst="rect">
            <a:avLst/>
          </a:prstGeom>
        </p:spPr>
      </p:pic>
      <p:pic>
        <p:nvPicPr>
          <p:cNvPr id="690" name="object 6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018780"/>
            <a:ext cx="109275" cy="109200"/>
          </a:xfrm>
          <a:prstGeom prst="rect">
            <a:avLst/>
          </a:prstGeom>
        </p:spPr>
      </p:pic>
      <p:pic>
        <p:nvPicPr>
          <p:cNvPr id="691" name="object 6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018780"/>
            <a:ext cx="109275" cy="109200"/>
          </a:xfrm>
          <a:prstGeom prst="rect">
            <a:avLst/>
          </a:prstGeom>
        </p:spPr>
      </p:pic>
      <p:pic>
        <p:nvPicPr>
          <p:cNvPr id="692" name="object 6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018780"/>
            <a:ext cx="109275" cy="109200"/>
          </a:xfrm>
          <a:prstGeom prst="rect">
            <a:avLst/>
          </a:prstGeom>
        </p:spPr>
      </p:pic>
      <p:pic>
        <p:nvPicPr>
          <p:cNvPr id="693" name="object 6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018780"/>
            <a:ext cx="109275" cy="109200"/>
          </a:xfrm>
          <a:prstGeom prst="rect">
            <a:avLst/>
          </a:prstGeom>
        </p:spPr>
      </p:pic>
      <p:pic>
        <p:nvPicPr>
          <p:cNvPr id="694" name="object 6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018780"/>
            <a:ext cx="109275" cy="109200"/>
          </a:xfrm>
          <a:prstGeom prst="rect">
            <a:avLst/>
          </a:prstGeom>
        </p:spPr>
      </p:pic>
      <p:pic>
        <p:nvPicPr>
          <p:cNvPr id="695" name="object 6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018780"/>
            <a:ext cx="109275" cy="109200"/>
          </a:xfrm>
          <a:prstGeom prst="rect">
            <a:avLst/>
          </a:prstGeom>
        </p:spPr>
      </p:pic>
      <p:pic>
        <p:nvPicPr>
          <p:cNvPr id="696" name="object 6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018780"/>
            <a:ext cx="109275" cy="109200"/>
          </a:xfrm>
          <a:prstGeom prst="rect">
            <a:avLst/>
          </a:prstGeom>
        </p:spPr>
      </p:pic>
      <p:pic>
        <p:nvPicPr>
          <p:cNvPr id="697" name="object 6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018780"/>
            <a:ext cx="109275" cy="109200"/>
          </a:xfrm>
          <a:prstGeom prst="rect">
            <a:avLst/>
          </a:prstGeom>
        </p:spPr>
      </p:pic>
      <p:pic>
        <p:nvPicPr>
          <p:cNvPr id="698" name="object 69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018780"/>
            <a:ext cx="109275" cy="109200"/>
          </a:xfrm>
          <a:prstGeom prst="rect">
            <a:avLst/>
          </a:prstGeom>
        </p:spPr>
      </p:pic>
      <p:pic>
        <p:nvPicPr>
          <p:cNvPr id="699" name="object 6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018780"/>
            <a:ext cx="109275" cy="109200"/>
          </a:xfrm>
          <a:prstGeom prst="rect">
            <a:avLst/>
          </a:prstGeom>
        </p:spPr>
      </p:pic>
      <p:pic>
        <p:nvPicPr>
          <p:cNvPr id="700" name="object 7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018780"/>
            <a:ext cx="109275" cy="109200"/>
          </a:xfrm>
          <a:prstGeom prst="rect">
            <a:avLst/>
          </a:prstGeom>
        </p:spPr>
      </p:pic>
      <p:pic>
        <p:nvPicPr>
          <p:cNvPr id="701" name="object 7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018780"/>
            <a:ext cx="109275" cy="109200"/>
          </a:xfrm>
          <a:prstGeom prst="rect">
            <a:avLst/>
          </a:prstGeom>
        </p:spPr>
      </p:pic>
      <p:pic>
        <p:nvPicPr>
          <p:cNvPr id="702" name="object 7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018780"/>
            <a:ext cx="109275" cy="109200"/>
          </a:xfrm>
          <a:prstGeom prst="rect">
            <a:avLst/>
          </a:prstGeom>
        </p:spPr>
      </p:pic>
      <p:pic>
        <p:nvPicPr>
          <p:cNvPr id="703" name="object 7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018780"/>
            <a:ext cx="109275" cy="109200"/>
          </a:xfrm>
          <a:prstGeom prst="rect">
            <a:avLst/>
          </a:prstGeom>
        </p:spPr>
      </p:pic>
      <p:pic>
        <p:nvPicPr>
          <p:cNvPr id="704" name="object 7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018780"/>
            <a:ext cx="109275" cy="109200"/>
          </a:xfrm>
          <a:prstGeom prst="rect">
            <a:avLst/>
          </a:prstGeom>
        </p:spPr>
      </p:pic>
      <p:pic>
        <p:nvPicPr>
          <p:cNvPr id="705" name="object 7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018780"/>
            <a:ext cx="109275" cy="109200"/>
          </a:xfrm>
          <a:prstGeom prst="rect">
            <a:avLst/>
          </a:prstGeom>
        </p:spPr>
      </p:pic>
      <p:pic>
        <p:nvPicPr>
          <p:cNvPr id="706" name="object 7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018780"/>
            <a:ext cx="109275" cy="109200"/>
          </a:xfrm>
          <a:prstGeom prst="rect">
            <a:avLst/>
          </a:prstGeom>
        </p:spPr>
      </p:pic>
      <p:pic>
        <p:nvPicPr>
          <p:cNvPr id="707" name="object 7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018780"/>
            <a:ext cx="109275" cy="109200"/>
          </a:xfrm>
          <a:prstGeom prst="rect">
            <a:avLst/>
          </a:prstGeom>
        </p:spPr>
      </p:pic>
      <p:pic>
        <p:nvPicPr>
          <p:cNvPr id="708" name="object 7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018780"/>
            <a:ext cx="109275" cy="109200"/>
          </a:xfrm>
          <a:prstGeom prst="rect">
            <a:avLst/>
          </a:prstGeom>
        </p:spPr>
      </p:pic>
      <p:pic>
        <p:nvPicPr>
          <p:cNvPr id="709" name="object 7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018780"/>
            <a:ext cx="109275" cy="109200"/>
          </a:xfrm>
          <a:prstGeom prst="rect">
            <a:avLst/>
          </a:prstGeom>
        </p:spPr>
      </p:pic>
      <p:pic>
        <p:nvPicPr>
          <p:cNvPr id="710" name="object 7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018780"/>
            <a:ext cx="109275" cy="109200"/>
          </a:xfrm>
          <a:prstGeom prst="rect">
            <a:avLst/>
          </a:prstGeom>
        </p:spPr>
      </p:pic>
      <p:pic>
        <p:nvPicPr>
          <p:cNvPr id="711" name="object 7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018780"/>
            <a:ext cx="109275" cy="109200"/>
          </a:xfrm>
          <a:prstGeom prst="rect">
            <a:avLst/>
          </a:prstGeom>
        </p:spPr>
      </p:pic>
      <p:pic>
        <p:nvPicPr>
          <p:cNvPr id="712" name="object 7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018780"/>
            <a:ext cx="109275" cy="109200"/>
          </a:xfrm>
          <a:prstGeom prst="rect">
            <a:avLst/>
          </a:prstGeom>
        </p:spPr>
      </p:pic>
      <p:pic>
        <p:nvPicPr>
          <p:cNvPr id="713" name="object 7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018780"/>
            <a:ext cx="109275" cy="109200"/>
          </a:xfrm>
          <a:prstGeom prst="rect">
            <a:avLst/>
          </a:prstGeom>
        </p:spPr>
      </p:pic>
      <p:pic>
        <p:nvPicPr>
          <p:cNvPr id="714" name="object 7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018780"/>
            <a:ext cx="109275" cy="109200"/>
          </a:xfrm>
          <a:prstGeom prst="rect">
            <a:avLst/>
          </a:prstGeom>
        </p:spPr>
      </p:pic>
      <p:pic>
        <p:nvPicPr>
          <p:cNvPr id="715" name="object 7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018780"/>
            <a:ext cx="109275" cy="109200"/>
          </a:xfrm>
          <a:prstGeom prst="rect">
            <a:avLst/>
          </a:prstGeom>
        </p:spPr>
      </p:pic>
      <p:pic>
        <p:nvPicPr>
          <p:cNvPr id="716" name="object 7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018780"/>
            <a:ext cx="109275" cy="109200"/>
          </a:xfrm>
          <a:prstGeom prst="rect">
            <a:avLst/>
          </a:prstGeom>
        </p:spPr>
      </p:pic>
      <p:pic>
        <p:nvPicPr>
          <p:cNvPr id="717" name="object 7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018780"/>
            <a:ext cx="109275" cy="109200"/>
          </a:xfrm>
          <a:prstGeom prst="rect">
            <a:avLst/>
          </a:prstGeom>
        </p:spPr>
      </p:pic>
      <p:pic>
        <p:nvPicPr>
          <p:cNvPr id="718" name="object 7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018780"/>
            <a:ext cx="109275" cy="109200"/>
          </a:xfrm>
          <a:prstGeom prst="rect">
            <a:avLst/>
          </a:prstGeom>
        </p:spPr>
      </p:pic>
      <p:pic>
        <p:nvPicPr>
          <p:cNvPr id="719" name="object 7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018780"/>
            <a:ext cx="109275" cy="109200"/>
          </a:xfrm>
          <a:prstGeom prst="rect">
            <a:avLst/>
          </a:prstGeom>
        </p:spPr>
      </p:pic>
      <p:pic>
        <p:nvPicPr>
          <p:cNvPr id="720" name="object 7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018780"/>
            <a:ext cx="109275" cy="109200"/>
          </a:xfrm>
          <a:prstGeom prst="rect">
            <a:avLst/>
          </a:prstGeom>
        </p:spPr>
      </p:pic>
      <p:pic>
        <p:nvPicPr>
          <p:cNvPr id="721" name="object 72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018780"/>
            <a:ext cx="109275" cy="109200"/>
          </a:xfrm>
          <a:prstGeom prst="rect">
            <a:avLst/>
          </a:prstGeom>
        </p:spPr>
      </p:pic>
      <p:pic>
        <p:nvPicPr>
          <p:cNvPr id="722" name="object 7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018780"/>
            <a:ext cx="109275" cy="109200"/>
          </a:xfrm>
          <a:prstGeom prst="rect">
            <a:avLst/>
          </a:prstGeom>
        </p:spPr>
      </p:pic>
      <p:pic>
        <p:nvPicPr>
          <p:cNvPr id="723" name="object 7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018780"/>
            <a:ext cx="109275" cy="109200"/>
          </a:xfrm>
          <a:prstGeom prst="rect">
            <a:avLst/>
          </a:prstGeom>
        </p:spPr>
      </p:pic>
      <p:pic>
        <p:nvPicPr>
          <p:cNvPr id="724" name="object 7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018780"/>
            <a:ext cx="109275" cy="109200"/>
          </a:xfrm>
          <a:prstGeom prst="rect">
            <a:avLst/>
          </a:prstGeom>
        </p:spPr>
      </p:pic>
      <p:pic>
        <p:nvPicPr>
          <p:cNvPr id="725" name="object 7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018780"/>
            <a:ext cx="109275" cy="109200"/>
          </a:xfrm>
          <a:prstGeom prst="rect">
            <a:avLst/>
          </a:prstGeom>
        </p:spPr>
      </p:pic>
      <p:pic>
        <p:nvPicPr>
          <p:cNvPr id="726" name="object 7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018780"/>
            <a:ext cx="109275" cy="109200"/>
          </a:xfrm>
          <a:prstGeom prst="rect">
            <a:avLst/>
          </a:prstGeom>
        </p:spPr>
      </p:pic>
      <p:pic>
        <p:nvPicPr>
          <p:cNvPr id="727" name="object 7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018780"/>
            <a:ext cx="109275" cy="109200"/>
          </a:xfrm>
          <a:prstGeom prst="rect">
            <a:avLst/>
          </a:prstGeom>
        </p:spPr>
      </p:pic>
      <p:pic>
        <p:nvPicPr>
          <p:cNvPr id="728" name="object 7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018780"/>
            <a:ext cx="109275" cy="109200"/>
          </a:xfrm>
          <a:prstGeom prst="rect">
            <a:avLst/>
          </a:prstGeom>
        </p:spPr>
      </p:pic>
      <p:pic>
        <p:nvPicPr>
          <p:cNvPr id="729" name="object 7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018780"/>
            <a:ext cx="109275" cy="109200"/>
          </a:xfrm>
          <a:prstGeom prst="rect">
            <a:avLst/>
          </a:prstGeom>
        </p:spPr>
      </p:pic>
      <p:pic>
        <p:nvPicPr>
          <p:cNvPr id="730" name="object 7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018780"/>
            <a:ext cx="109275" cy="109200"/>
          </a:xfrm>
          <a:prstGeom prst="rect">
            <a:avLst/>
          </a:prstGeom>
        </p:spPr>
      </p:pic>
      <p:pic>
        <p:nvPicPr>
          <p:cNvPr id="731" name="object 7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018780"/>
            <a:ext cx="109275" cy="109200"/>
          </a:xfrm>
          <a:prstGeom prst="rect">
            <a:avLst/>
          </a:prstGeom>
        </p:spPr>
      </p:pic>
      <p:pic>
        <p:nvPicPr>
          <p:cNvPr id="732" name="object 7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196950"/>
            <a:ext cx="109272" cy="109200"/>
          </a:xfrm>
          <a:prstGeom prst="rect">
            <a:avLst/>
          </a:prstGeom>
        </p:spPr>
      </p:pic>
      <p:pic>
        <p:nvPicPr>
          <p:cNvPr id="733" name="object 7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196950"/>
            <a:ext cx="109275" cy="109200"/>
          </a:xfrm>
          <a:prstGeom prst="rect">
            <a:avLst/>
          </a:prstGeom>
        </p:spPr>
      </p:pic>
      <p:pic>
        <p:nvPicPr>
          <p:cNvPr id="734" name="object 73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196950"/>
            <a:ext cx="109275" cy="109200"/>
          </a:xfrm>
          <a:prstGeom prst="rect">
            <a:avLst/>
          </a:prstGeom>
        </p:spPr>
      </p:pic>
      <p:pic>
        <p:nvPicPr>
          <p:cNvPr id="735" name="object 7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196950"/>
            <a:ext cx="109275" cy="109200"/>
          </a:xfrm>
          <a:prstGeom prst="rect">
            <a:avLst/>
          </a:prstGeom>
        </p:spPr>
      </p:pic>
      <p:pic>
        <p:nvPicPr>
          <p:cNvPr id="736" name="object 7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196950"/>
            <a:ext cx="109275" cy="109200"/>
          </a:xfrm>
          <a:prstGeom prst="rect">
            <a:avLst/>
          </a:prstGeom>
        </p:spPr>
      </p:pic>
      <p:pic>
        <p:nvPicPr>
          <p:cNvPr id="737" name="object 7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196950"/>
            <a:ext cx="109275" cy="109200"/>
          </a:xfrm>
          <a:prstGeom prst="rect">
            <a:avLst/>
          </a:prstGeom>
        </p:spPr>
      </p:pic>
      <p:pic>
        <p:nvPicPr>
          <p:cNvPr id="738" name="object 7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196950"/>
            <a:ext cx="109275" cy="109200"/>
          </a:xfrm>
          <a:prstGeom prst="rect">
            <a:avLst/>
          </a:prstGeom>
        </p:spPr>
      </p:pic>
      <p:pic>
        <p:nvPicPr>
          <p:cNvPr id="739" name="object 7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196950"/>
            <a:ext cx="109275" cy="109200"/>
          </a:xfrm>
          <a:prstGeom prst="rect">
            <a:avLst/>
          </a:prstGeom>
        </p:spPr>
      </p:pic>
      <p:pic>
        <p:nvPicPr>
          <p:cNvPr id="740" name="object 7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196950"/>
            <a:ext cx="109275" cy="109200"/>
          </a:xfrm>
          <a:prstGeom prst="rect">
            <a:avLst/>
          </a:prstGeom>
        </p:spPr>
      </p:pic>
      <p:pic>
        <p:nvPicPr>
          <p:cNvPr id="741" name="object 7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196950"/>
            <a:ext cx="109275" cy="109200"/>
          </a:xfrm>
          <a:prstGeom prst="rect">
            <a:avLst/>
          </a:prstGeom>
        </p:spPr>
      </p:pic>
      <p:pic>
        <p:nvPicPr>
          <p:cNvPr id="742" name="object 7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196950"/>
            <a:ext cx="109275" cy="109200"/>
          </a:xfrm>
          <a:prstGeom prst="rect">
            <a:avLst/>
          </a:prstGeom>
        </p:spPr>
      </p:pic>
      <p:pic>
        <p:nvPicPr>
          <p:cNvPr id="743" name="object 7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196950"/>
            <a:ext cx="109275" cy="109200"/>
          </a:xfrm>
          <a:prstGeom prst="rect">
            <a:avLst/>
          </a:prstGeom>
        </p:spPr>
      </p:pic>
      <p:pic>
        <p:nvPicPr>
          <p:cNvPr id="744" name="object 7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196950"/>
            <a:ext cx="109275" cy="109200"/>
          </a:xfrm>
          <a:prstGeom prst="rect">
            <a:avLst/>
          </a:prstGeom>
        </p:spPr>
      </p:pic>
      <p:pic>
        <p:nvPicPr>
          <p:cNvPr id="745" name="object 7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196950"/>
            <a:ext cx="109275" cy="109200"/>
          </a:xfrm>
          <a:prstGeom prst="rect">
            <a:avLst/>
          </a:prstGeom>
        </p:spPr>
      </p:pic>
      <p:pic>
        <p:nvPicPr>
          <p:cNvPr id="746" name="object 7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196950"/>
            <a:ext cx="109275" cy="109200"/>
          </a:xfrm>
          <a:prstGeom prst="rect">
            <a:avLst/>
          </a:prstGeom>
        </p:spPr>
      </p:pic>
      <p:pic>
        <p:nvPicPr>
          <p:cNvPr id="747" name="object 7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196950"/>
            <a:ext cx="109275" cy="109200"/>
          </a:xfrm>
          <a:prstGeom prst="rect">
            <a:avLst/>
          </a:prstGeom>
        </p:spPr>
      </p:pic>
      <p:pic>
        <p:nvPicPr>
          <p:cNvPr id="748" name="object 7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196950"/>
            <a:ext cx="109275" cy="109200"/>
          </a:xfrm>
          <a:prstGeom prst="rect">
            <a:avLst/>
          </a:prstGeom>
        </p:spPr>
      </p:pic>
      <p:pic>
        <p:nvPicPr>
          <p:cNvPr id="749" name="object 7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196950"/>
            <a:ext cx="109275" cy="109200"/>
          </a:xfrm>
          <a:prstGeom prst="rect">
            <a:avLst/>
          </a:prstGeom>
        </p:spPr>
      </p:pic>
      <p:pic>
        <p:nvPicPr>
          <p:cNvPr id="750" name="object 75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196950"/>
            <a:ext cx="109275" cy="109200"/>
          </a:xfrm>
          <a:prstGeom prst="rect">
            <a:avLst/>
          </a:prstGeom>
        </p:spPr>
      </p:pic>
      <p:pic>
        <p:nvPicPr>
          <p:cNvPr id="751" name="object 7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196950"/>
            <a:ext cx="109275" cy="109200"/>
          </a:xfrm>
          <a:prstGeom prst="rect">
            <a:avLst/>
          </a:prstGeom>
        </p:spPr>
      </p:pic>
      <p:pic>
        <p:nvPicPr>
          <p:cNvPr id="752" name="object 7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196950"/>
            <a:ext cx="109275" cy="109200"/>
          </a:xfrm>
          <a:prstGeom prst="rect">
            <a:avLst/>
          </a:prstGeom>
        </p:spPr>
      </p:pic>
      <p:pic>
        <p:nvPicPr>
          <p:cNvPr id="753" name="object 7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196950"/>
            <a:ext cx="109275" cy="109200"/>
          </a:xfrm>
          <a:prstGeom prst="rect">
            <a:avLst/>
          </a:prstGeom>
        </p:spPr>
      </p:pic>
      <p:pic>
        <p:nvPicPr>
          <p:cNvPr id="754" name="object 7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196950"/>
            <a:ext cx="109275" cy="109200"/>
          </a:xfrm>
          <a:prstGeom prst="rect">
            <a:avLst/>
          </a:prstGeom>
        </p:spPr>
      </p:pic>
      <p:pic>
        <p:nvPicPr>
          <p:cNvPr id="755" name="object 7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196950"/>
            <a:ext cx="109275" cy="109200"/>
          </a:xfrm>
          <a:prstGeom prst="rect">
            <a:avLst/>
          </a:prstGeom>
        </p:spPr>
      </p:pic>
      <p:pic>
        <p:nvPicPr>
          <p:cNvPr id="756" name="object 7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196950"/>
            <a:ext cx="109275" cy="109200"/>
          </a:xfrm>
          <a:prstGeom prst="rect">
            <a:avLst/>
          </a:prstGeom>
        </p:spPr>
      </p:pic>
      <p:pic>
        <p:nvPicPr>
          <p:cNvPr id="757" name="object 7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196950"/>
            <a:ext cx="109275" cy="109200"/>
          </a:xfrm>
          <a:prstGeom prst="rect">
            <a:avLst/>
          </a:prstGeom>
        </p:spPr>
      </p:pic>
      <p:pic>
        <p:nvPicPr>
          <p:cNvPr id="758" name="object 7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196950"/>
            <a:ext cx="109275" cy="109200"/>
          </a:xfrm>
          <a:prstGeom prst="rect">
            <a:avLst/>
          </a:prstGeom>
        </p:spPr>
      </p:pic>
      <p:pic>
        <p:nvPicPr>
          <p:cNvPr id="759" name="object 7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196950"/>
            <a:ext cx="109275" cy="109200"/>
          </a:xfrm>
          <a:prstGeom prst="rect">
            <a:avLst/>
          </a:prstGeom>
        </p:spPr>
      </p:pic>
      <p:pic>
        <p:nvPicPr>
          <p:cNvPr id="760" name="object 7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196950"/>
            <a:ext cx="109275" cy="109200"/>
          </a:xfrm>
          <a:prstGeom prst="rect">
            <a:avLst/>
          </a:prstGeom>
        </p:spPr>
      </p:pic>
      <p:pic>
        <p:nvPicPr>
          <p:cNvPr id="761" name="object 7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196950"/>
            <a:ext cx="109275" cy="109200"/>
          </a:xfrm>
          <a:prstGeom prst="rect">
            <a:avLst/>
          </a:prstGeom>
        </p:spPr>
      </p:pic>
      <p:pic>
        <p:nvPicPr>
          <p:cNvPr id="762" name="object 7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196950"/>
            <a:ext cx="109275" cy="109200"/>
          </a:xfrm>
          <a:prstGeom prst="rect">
            <a:avLst/>
          </a:prstGeom>
        </p:spPr>
      </p:pic>
      <p:pic>
        <p:nvPicPr>
          <p:cNvPr id="763" name="object 7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196950"/>
            <a:ext cx="109275" cy="109200"/>
          </a:xfrm>
          <a:prstGeom prst="rect">
            <a:avLst/>
          </a:prstGeom>
        </p:spPr>
      </p:pic>
      <p:pic>
        <p:nvPicPr>
          <p:cNvPr id="764" name="object 7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196950"/>
            <a:ext cx="109275" cy="109200"/>
          </a:xfrm>
          <a:prstGeom prst="rect">
            <a:avLst/>
          </a:prstGeom>
        </p:spPr>
      </p:pic>
      <p:pic>
        <p:nvPicPr>
          <p:cNvPr id="765" name="object 7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196950"/>
            <a:ext cx="109275" cy="109200"/>
          </a:xfrm>
          <a:prstGeom prst="rect">
            <a:avLst/>
          </a:prstGeom>
        </p:spPr>
      </p:pic>
      <p:pic>
        <p:nvPicPr>
          <p:cNvPr id="766" name="object 7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196950"/>
            <a:ext cx="109275" cy="109200"/>
          </a:xfrm>
          <a:prstGeom prst="rect">
            <a:avLst/>
          </a:prstGeom>
        </p:spPr>
      </p:pic>
      <p:pic>
        <p:nvPicPr>
          <p:cNvPr id="767" name="object 7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196950"/>
            <a:ext cx="109275" cy="109200"/>
          </a:xfrm>
          <a:prstGeom prst="rect">
            <a:avLst/>
          </a:prstGeom>
        </p:spPr>
      </p:pic>
      <p:pic>
        <p:nvPicPr>
          <p:cNvPr id="768" name="object 7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196950"/>
            <a:ext cx="109275" cy="109200"/>
          </a:xfrm>
          <a:prstGeom prst="rect">
            <a:avLst/>
          </a:prstGeom>
        </p:spPr>
      </p:pic>
      <p:pic>
        <p:nvPicPr>
          <p:cNvPr id="769" name="object 7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196950"/>
            <a:ext cx="109275" cy="109200"/>
          </a:xfrm>
          <a:prstGeom prst="rect">
            <a:avLst/>
          </a:prstGeom>
        </p:spPr>
      </p:pic>
      <p:pic>
        <p:nvPicPr>
          <p:cNvPr id="770" name="object 7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196950"/>
            <a:ext cx="109275" cy="109200"/>
          </a:xfrm>
          <a:prstGeom prst="rect">
            <a:avLst/>
          </a:prstGeom>
        </p:spPr>
      </p:pic>
      <p:pic>
        <p:nvPicPr>
          <p:cNvPr id="771" name="object 7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196950"/>
            <a:ext cx="109275" cy="109200"/>
          </a:xfrm>
          <a:prstGeom prst="rect">
            <a:avLst/>
          </a:prstGeom>
        </p:spPr>
      </p:pic>
      <p:pic>
        <p:nvPicPr>
          <p:cNvPr id="772" name="object 7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196950"/>
            <a:ext cx="109275" cy="109200"/>
          </a:xfrm>
          <a:prstGeom prst="rect">
            <a:avLst/>
          </a:prstGeom>
        </p:spPr>
      </p:pic>
      <p:pic>
        <p:nvPicPr>
          <p:cNvPr id="773" name="object 77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196950"/>
            <a:ext cx="109275" cy="109200"/>
          </a:xfrm>
          <a:prstGeom prst="rect">
            <a:avLst/>
          </a:prstGeom>
        </p:spPr>
      </p:pic>
      <p:pic>
        <p:nvPicPr>
          <p:cNvPr id="774" name="object 7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196950"/>
            <a:ext cx="109275" cy="109200"/>
          </a:xfrm>
          <a:prstGeom prst="rect">
            <a:avLst/>
          </a:prstGeom>
        </p:spPr>
      </p:pic>
      <p:pic>
        <p:nvPicPr>
          <p:cNvPr id="775" name="object 7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196950"/>
            <a:ext cx="109275" cy="109200"/>
          </a:xfrm>
          <a:prstGeom prst="rect">
            <a:avLst/>
          </a:prstGeom>
        </p:spPr>
      </p:pic>
      <p:pic>
        <p:nvPicPr>
          <p:cNvPr id="776" name="object 7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196950"/>
            <a:ext cx="109275" cy="109200"/>
          </a:xfrm>
          <a:prstGeom prst="rect">
            <a:avLst/>
          </a:prstGeom>
        </p:spPr>
      </p:pic>
      <p:pic>
        <p:nvPicPr>
          <p:cNvPr id="777" name="object 7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196950"/>
            <a:ext cx="109275" cy="109200"/>
          </a:xfrm>
          <a:prstGeom prst="rect">
            <a:avLst/>
          </a:prstGeom>
        </p:spPr>
      </p:pic>
      <p:pic>
        <p:nvPicPr>
          <p:cNvPr id="778" name="object 7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196950"/>
            <a:ext cx="109275" cy="109200"/>
          </a:xfrm>
          <a:prstGeom prst="rect">
            <a:avLst/>
          </a:prstGeom>
        </p:spPr>
      </p:pic>
      <p:pic>
        <p:nvPicPr>
          <p:cNvPr id="779" name="object 7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196950"/>
            <a:ext cx="109275" cy="109200"/>
          </a:xfrm>
          <a:prstGeom prst="rect">
            <a:avLst/>
          </a:prstGeom>
        </p:spPr>
      </p:pic>
      <p:pic>
        <p:nvPicPr>
          <p:cNvPr id="780" name="object 7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196950"/>
            <a:ext cx="109275" cy="109200"/>
          </a:xfrm>
          <a:prstGeom prst="rect">
            <a:avLst/>
          </a:prstGeom>
        </p:spPr>
      </p:pic>
      <p:pic>
        <p:nvPicPr>
          <p:cNvPr id="781" name="object 7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196950"/>
            <a:ext cx="109275" cy="109200"/>
          </a:xfrm>
          <a:prstGeom prst="rect">
            <a:avLst/>
          </a:prstGeom>
        </p:spPr>
      </p:pic>
      <p:pic>
        <p:nvPicPr>
          <p:cNvPr id="782" name="object 7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196950"/>
            <a:ext cx="109275" cy="109200"/>
          </a:xfrm>
          <a:prstGeom prst="rect">
            <a:avLst/>
          </a:prstGeom>
        </p:spPr>
      </p:pic>
      <p:pic>
        <p:nvPicPr>
          <p:cNvPr id="783" name="object 7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196950"/>
            <a:ext cx="109275" cy="109200"/>
          </a:xfrm>
          <a:prstGeom prst="rect">
            <a:avLst/>
          </a:prstGeom>
        </p:spPr>
      </p:pic>
      <p:pic>
        <p:nvPicPr>
          <p:cNvPr id="784" name="object 7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375120"/>
            <a:ext cx="109272" cy="109200"/>
          </a:xfrm>
          <a:prstGeom prst="rect">
            <a:avLst/>
          </a:prstGeom>
        </p:spPr>
      </p:pic>
      <p:pic>
        <p:nvPicPr>
          <p:cNvPr id="785" name="object 7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375120"/>
            <a:ext cx="109275" cy="109200"/>
          </a:xfrm>
          <a:prstGeom prst="rect">
            <a:avLst/>
          </a:prstGeom>
        </p:spPr>
      </p:pic>
      <p:pic>
        <p:nvPicPr>
          <p:cNvPr id="786" name="object 78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375120"/>
            <a:ext cx="109275" cy="109200"/>
          </a:xfrm>
          <a:prstGeom prst="rect">
            <a:avLst/>
          </a:prstGeom>
        </p:spPr>
      </p:pic>
      <p:pic>
        <p:nvPicPr>
          <p:cNvPr id="787" name="object 7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375120"/>
            <a:ext cx="109275" cy="109200"/>
          </a:xfrm>
          <a:prstGeom prst="rect">
            <a:avLst/>
          </a:prstGeom>
        </p:spPr>
      </p:pic>
      <p:pic>
        <p:nvPicPr>
          <p:cNvPr id="788" name="object 7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375120"/>
            <a:ext cx="109275" cy="109200"/>
          </a:xfrm>
          <a:prstGeom prst="rect">
            <a:avLst/>
          </a:prstGeom>
        </p:spPr>
      </p:pic>
      <p:pic>
        <p:nvPicPr>
          <p:cNvPr id="789" name="object 7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375120"/>
            <a:ext cx="109275" cy="109200"/>
          </a:xfrm>
          <a:prstGeom prst="rect">
            <a:avLst/>
          </a:prstGeom>
        </p:spPr>
      </p:pic>
      <p:pic>
        <p:nvPicPr>
          <p:cNvPr id="790" name="object 7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375120"/>
            <a:ext cx="109275" cy="109200"/>
          </a:xfrm>
          <a:prstGeom prst="rect">
            <a:avLst/>
          </a:prstGeom>
        </p:spPr>
      </p:pic>
      <p:pic>
        <p:nvPicPr>
          <p:cNvPr id="791" name="object 7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375120"/>
            <a:ext cx="109275" cy="109200"/>
          </a:xfrm>
          <a:prstGeom prst="rect">
            <a:avLst/>
          </a:prstGeom>
        </p:spPr>
      </p:pic>
      <p:pic>
        <p:nvPicPr>
          <p:cNvPr id="792" name="object 7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375120"/>
            <a:ext cx="109275" cy="109200"/>
          </a:xfrm>
          <a:prstGeom prst="rect">
            <a:avLst/>
          </a:prstGeom>
        </p:spPr>
      </p:pic>
      <p:pic>
        <p:nvPicPr>
          <p:cNvPr id="793" name="object 7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375120"/>
            <a:ext cx="109275" cy="109200"/>
          </a:xfrm>
          <a:prstGeom prst="rect">
            <a:avLst/>
          </a:prstGeom>
        </p:spPr>
      </p:pic>
      <p:pic>
        <p:nvPicPr>
          <p:cNvPr id="794" name="object 7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375120"/>
            <a:ext cx="109275" cy="109200"/>
          </a:xfrm>
          <a:prstGeom prst="rect">
            <a:avLst/>
          </a:prstGeom>
        </p:spPr>
      </p:pic>
      <p:pic>
        <p:nvPicPr>
          <p:cNvPr id="795" name="object 7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375120"/>
            <a:ext cx="109275" cy="109200"/>
          </a:xfrm>
          <a:prstGeom prst="rect">
            <a:avLst/>
          </a:prstGeom>
        </p:spPr>
      </p:pic>
      <p:pic>
        <p:nvPicPr>
          <p:cNvPr id="796" name="object 7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375120"/>
            <a:ext cx="109275" cy="109200"/>
          </a:xfrm>
          <a:prstGeom prst="rect">
            <a:avLst/>
          </a:prstGeom>
        </p:spPr>
      </p:pic>
      <p:pic>
        <p:nvPicPr>
          <p:cNvPr id="797" name="object 7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375120"/>
            <a:ext cx="109275" cy="109200"/>
          </a:xfrm>
          <a:prstGeom prst="rect">
            <a:avLst/>
          </a:prstGeom>
        </p:spPr>
      </p:pic>
      <p:pic>
        <p:nvPicPr>
          <p:cNvPr id="798" name="object 7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375120"/>
            <a:ext cx="109275" cy="109200"/>
          </a:xfrm>
          <a:prstGeom prst="rect">
            <a:avLst/>
          </a:prstGeom>
        </p:spPr>
      </p:pic>
      <p:pic>
        <p:nvPicPr>
          <p:cNvPr id="799" name="object 7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375120"/>
            <a:ext cx="109275" cy="109200"/>
          </a:xfrm>
          <a:prstGeom prst="rect">
            <a:avLst/>
          </a:prstGeom>
        </p:spPr>
      </p:pic>
      <p:pic>
        <p:nvPicPr>
          <p:cNvPr id="800" name="object 8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375120"/>
            <a:ext cx="109275" cy="109200"/>
          </a:xfrm>
          <a:prstGeom prst="rect">
            <a:avLst/>
          </a:prstGeom>
        </p:spPr>
      </p:pic>
      <p:pic>
        <p:nvPicPr>
          <p:cNvPr id="801" name="object 8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375120"/>
            <a:ext cx="109275" cy="109200"/>
          </a:xfrm>
          <a:prstGeom prst="rect">
            <a:avLst/>
          </a:prstGeom>
        </p:spPr>
      </p:pic>
      <p:pic>
        <p:nvPicPr>
          <p:cNvPr id="802" name="object 80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375120"/>
            <a:ext cx="109275" cy="109200"/>
          </a:xfrm>
          <a:prstGeom prst="rect">
            <a:avLst/>
          </a:prstGeom>
        </p:spPr>
      </p:pic>
      <p:pic>
        <p:nvPicPr>
          <p:cNvPr id="803" name="object 8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375120"/>
            <a:ext cx="109275" cy="109200"/>
          </a:xfrm>
          <a:prstGeom prst="rect">
            <a:avLst/>
          </a:prstGeom>
        </p:spPr>
      </p:pic>
      <p:pic>
        <p:nvPicPr>
          <p:cNvPr id="804" name="object 8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375120"/>
            <a:ext cx="109275" cy="109200"/>
          </a:xfrm>
          <a:prstGeom prst="rect">
            <a:avLst/>
          </a:prstGeom>
        </p:spPr>
      </p:pic>
      <p:pic>
        <p:nvPicPr>
          <p:cNvPr id="805" name="object 8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375120"/>
            <a:ext cx="109275" cy="109200"/>
          </a:xfrm>
          <a:prstGeom prst="rect">
            <a:avLst/>
          </a:prstGeom>
        </p:spPr>
      </p:pic>
      <p:pic>
        <p:nvPicPr>
          <p:cNvPr id="806" name="object 8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375120"/>
            <a:ext cx="109275" cy="109200"/>
          </a:xfrm>
          <a:prstGeom prst="rect">
            <a:avLst/>
          </a:prstGeom>
        </p:spPr>
      </p:pic>
      <p:pic>
        <p:nvPicPr>
          <p:cNvPr id="807" name="object 8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375120"/>
            <a:ext cx="109275" cy="109200"/>
          </a:xfrm>
          <a:prstGeom prst="rect">
            <a:avLst/>
          </a:prstGeom>
        </p:spPr>
      </p:pic>
      <p:pic>
        <p:nvPicPr>
          <p:cNvPr id="808" name="object 8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375120"/>
            <a:ext cx="109275" cy="109200"/>
          </a:xfrm>
          <a:prstGeom prst="rect">
            <a:avLst/>
          </a:prstGeom>
        </p:spPr>
      </p:pic>
      <p:pic>
        <p:nvPicPr>
          <p:cNvPr id="809" name="object 8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375120"/>
            <a:ext cx="109275" cy="109200"/>
          </a:xfrm>
          <a:prstGeom prst="rect">
            <a:avLst/>
          </a:prstGeom>
        </p:spPr>
      </p:pic>
      <p:pic>
        <p:nvPicPr>
          <p:cNvPr id="810" name="object 8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375120"/>
            <a:ext cx="109275" cy="109200"/>
          </a:xfrm>
          <a:prstGeom prst="rect">
            <a:avLst/>
          </a:prstGeom>
        </p:spPr>
      </p:pic>
      <p:pic>
        <p:nvPicPr>
          <p:cNvPr id="811" name="object 8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375120"/>
            <a:ext cx="109275" cy="109200"/>
          </a:xfrm>
          <a:prstGeom prst="rect">
            <a:avLst/>
          </a:prstGeom>
        </p:spPr>
      </p:pic>
      <p:pic>
        <p:nvPicPr>
          <p:cNvPr id="812" name="object 8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375120"/>
            <a:ext cx="109275" cy="109200"/>
          </a:xfrm>
          <a:prstGeom prst="rect">
            <a:avLst/>
          </a:prstGeom>
        </p:spPr>
      </p:pic>
      <p:pic>
        <p:nvPicPr>
          <p:cNvPr id="813" name="object 8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375120"/>
            <a:ext cx="109275" cy="109200"/>
          </a:xfrm>
          <a:prstGeom prst="rect">
            <a:avLst/>
          </a:prstGeom>
        </p:spPr>
      </p:pic>
      <p:pic>
        <p:nvPicPr>
          <p:cNvPr id="814" name="object 8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375120"/>
            <a:ext cx="109275" cy="109200"/>
          </a:xfrm>
          <a:prstGeom prst="rect">
            <a:avLst/>
          </a:prstGeom>
        </p:spPr>
      </p:pic>
      <p:pic>
        <p:nvPicPr>
          <p:cNvPr id="815" name="object 8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375120"/>
            <a:ext cx="109275" cy="109200"/>
          </a:xfrm>
          <a:prstGeom prst="rect">
            <a:avLst/>
          </a:prstGeom>
        </p:spPr>
      </p:pic>
      <p:pic>
        <p:nvPicPr>
          <p:cNvPr id="816" name="object 8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375120"/>
            <a:ext cx="109275" cy="109200"/>
          </a:xfrm>
          <a:prstGeom prst="rect">
            <a:avLst/>
          </a:prstGeom>
        </p:spPr>
      </p:pic>
      <p:pic>
        <p:nvPicPr>
          <p:cNvPr id="817" name="object 8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375120"/>
            <a:ext cx="109275" cy="109200"/>
          </a:xfrm>
          <a:prstGeom prst="rect">
            <a:avLst/>
          </a:prstGeom>
        </p:spPr>
      </p:pic>
      <p:pic>
        <p:nvPicPr>
          <p:cNvPr id="818" name="object 8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375120"/>
            <a:ext cx="109275" cy="109200"/>
          </a:xfrm>
          <a:prstGeom prst="rect">
            <a:avLst/>
          </a:prstGeom>
        </p:spPr>
      </p:pic>
      <p:pic>
        <p:nvPicPr>
          <p:cNvPr id="819" name="object 8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375120"/>
            <a:ext cx="109275" cy="109200"/>
          </a:xfrm>
          <a:prstGeom prst="rect">
            <a:avLst/>
          </a:prstGeom>
        </p:spPr>
      </p:pic>
      <p:pic>
        <p:nvPicPr>
          <p:cNvPr id="820" name="object 8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375120"/>
            <a:ext cx="109275" cy="109200"/>
          </a:xfrm>
          <a:prstGeom prst="rect">
            <a:avLst/>
          </a:prstGeom>
        </p:spPr>
      </p:pic>
      <p:pic>
        <p:nvPicPr>
          <p:cNvPr id="821" name="object 8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375120"/>
            <a:ext cx="109275" cy="109200"/>
          </a:xfrm>
          <a:prstGeom prst="rect">
            <a:avLst/>
          </a:prstGeom>
        </p:spPr>
      </p:pic>
      <p:pic>
        <p:nvPicPr>
          <p:cNvPr id="822" name="object 8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375120"/>
            <a:ext cx="109275" cy="109200"/>
          </a:xfrm>
          <a:prstGeom prst="rect">
            <a:avLst/>
          </a:prstGeom>
        </p:spPr>
      </p:pic>
      <p:pic>
        <p:nvPicPr>
          <p:cNvPr id="823" name="object 8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375120"/>
            <a:ext cx="109275" cy="109200"/>
          </a:xfrm>
          <a:prstGeom prst="rect">
            <a:avLst/>
          </a:prstGeom>
        </p:spPr>
      </p:pic>
      <p:sp>
        <p:nvSpPr>
          <p:cNvPr id="824" name="object 824"/>
          <p:cNvSpPr/>
          <p:nvPr/>
        </p:nvSpPr>
        <p:spPr>
          <a:xfrm>
            <a:off x="9430225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608516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786807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965097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0143389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0321680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0499970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0678261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0856552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1034843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1213134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1391424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6" name="object 8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553289"/>
            <a:ext cx="109272" cy="109200"/>
          </a:xfrm>
          <a:prstGeom prst="rect">
            <a:avLst/>
          </a:prstGeom>
        </p:spPr>
      </p:pic>
      <p:pic>
        <p:nvPicPr>
          <p:cNvPr id="837" name="object 8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553289"/>
            <a:ext cx="109275" cy="109200"/>
          </a:xfrm>
          <a:prstGeom prst="rect">
            <a:avLst/>
          </a:prstGeom>
        </p:spPr>
      </p:pic>
      <p:pic>
        <p:nvPicPr>
          <p:cNvPr id="838" name="object 83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553289"/>
            <a:ext cx="109275" cy="109200"/>
          </a:xfrm>
          <a:prstGeom prst="rect">
            <a:avLst/>
          </a:prstGeom>
        </p:spPr>
      </p:pic>
      <p:pic>
        <p:nvPicPr>
          <p:cNvPr id="839" name="object 8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553289"/>
            <a:ext cx="109275" cy="109200"/>
          </a:xfrm>
          <a:prstGeom prst="rect">
            <a:avLst/>
          </a:prstGeom>
        </p:spPr>
      </p:pic>
      <p:pic>
        <p:nvPicPr>
          <p:cNvPr id="840" name="object 8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553289"/>
            <a:ext cx="109275" cy="109200"/>
          </a:xfrm>
          <a:prstGeom prst="rect">
            <a:avLst/>
          </a:prstGeom>
        </p:spPr>
      </p:pic>
      <p:pic>
        <p:nvPicPr>
          <p:cNvPr id="841" name="object 8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553289"/>
            <a:ext cx="109275" cy="109200"/>
          </a:xfrm>
          <a:prstGeom prst="rect">
            <a:avLst/>
          </a:prstGeom>
        </p:spPr>
      </p:pic>
      <p:pic>
        <p:nvPicPr>
          <p:cNvPr id="842" name="object 8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553289"/>
            <a:ext cx="109275" cy="109200"/>
          </a:xfrm>
          <a:prstGeom prst="rect">
            <a:avLst/>
          </a:prstGeom>
        </p:spPr>
      </p:pic>
      <p:pic>
        <p:nvPicPr>
          <p:cNvPr id="843" name="object 8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553289"/>
            <a:ext cx="109275" cy="109200"/>
          </a:xfrm>
          <a:prstGeom prst="rect">
            <a:avLst/>
          </a:prstGeom>
        </p:spPr>
      </p:pic>
      <p:pic>
        <p:nvPicPr>
          <p:cNvPr id="844" name="object 8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553289"/>
            <a:ext cx="109275" cy="109200"/>
          </a:xfrm>
          <a:prstGeom prst="rect">
            <a:avLst/>
          </a:prstGeom>
        </p:spPr>
      </p:pic>
      <p:pic>
        <p:nvPicPr>
          <p:cNvPr id="845" name="object 8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553289"/>
            <a:ext cx="109275" cy="109200"/>
          </a:xfrm>
          <a:prstGeom prst="rect">
            <a:avLst/>
          </a:prstGeom>
        </p:spPr>
      </p:pic>
      <p:pic>
        <p:nvPicPr>
          <p:cNvPr id="846" name="object 8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553289"/>
            <a:ext cx="109275" cy="109200"/>
          </a:xfrm>
          <a:prstGeom prst="rect">
            <a:avLst/>
          </a:prstGeom>
        </p:spPr>
      </p:pic>
      <p:pic>
        <p:nvPicPr>
          <p:cNvPr id="847" name="object 8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553289"/>
            <a:ext cx="109275" cy="109200"/>
          </a:xfrm>
          <a:prstGeom prst="rect">
            <a:avLst/>
          </a:prstGeom>
        </p:spPr>
      </p:pic>
      <p:pic>
        <p:nvPicPr>
          <p:cNvPr id="848" name="object 8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553289"/>
            <a:ext cx="109275" cy="109200"/>
          </a:xfrm>
          <a:prstGeom prst="rect">
            <a:avLst/>
          </a:prstGeom>
        </p:spPr>
      </p:pic>
      <p:pic>
        <p:nvPicPr>
          <p:cNvPr id="849" name="object 8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553289"/>
            <a:ext cx="109275" cy="109200"/>
          </a:xfrm>
          <a:prstGeom prst="rect">
            <a:avLst/>
          </a:prstGeom>
        </p:spPr>
      </p:pic>
      <p:pic>
        <p:nvPicPr>
          <p:cNvPr id="850" name="object 8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553289"/>
            <a:ext cx="109275" cy="109200"/>
          </a:xfrm>
          <a:prstGeom prst="rect">
            <a:avLst/>
          </a:prstGeom>
        </p:spPr>
      </p:pic>
      <p:pic>
        <p:nvPicPr>
          <p:cNvPr id="851" name="object 8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553289"/>
            <a:ext cx="109275" cy="109200"/>
          </a:xfrm>
          <a:prstGeom prst="rect">
            <a:avLst/>
          </a:prstGeom>
        </p:spPr>
      </p:pic>
      <p:pic>
        <p:nvPicPr>
          <p:cNvPr id="852" name="object 8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553289"/>
            <a:ext cx="109275" cy="109200"/>
          </a:xfrm>
          <a:prstGeom prst="rect">
            <a:avLst/>
          </a:prstGeom>
        </p:spPr>
      </p:pic>
      <p:pic>
        <p:nvPicPr>
          <p:cNvPr id="853" name="object 8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553289"/>
            <a:ext cx="109275" cy="109200"/>
          </a:xfrm>
          <a:prstGeom prst="rect">
            <a:avLst/>
          </a:prstGeom>
        </p:spPr>
      </p:pic>
      <p:pic>
        <p:nvPicPr>
          <p:cNvPr id="854" name="object 85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553289"/>
            <a:ext cx="109275" cy="109200"/>
          </a:xfrm>
          <a:prstGeom prst="rect">
            <a:avLst/>
          </a:prstGeom>
        </p:spPr>
      </p:pic>
      <p:pic>
        <p:nvPicPr>
          <p:cNvPr id="855" name="object 8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553289"/>
            <a:ext cx="109275" cy="109200"/>
          </a:xfrm>
          <a:prstGeom prst="rect">
            <a:avLst/>
          </a:prstGeom>
        </p:spPr>
      </p:pic>
      <p:pic>
        <p:nvPicPr>
          <p:cNvPr id="856" name="object 8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553289"/>
            <a:ext cx="109275" cy="109200"/>
          </a:xfrm>
          <a:prstGeom prst="rect">
            <a:avLst/>
          </a:prstGeom>
        </p:spPr>
      </p:pic>
      <p:pic>
        <p:nvPicPr>
          <p:cNvPr id="857" name="object 8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553289"/>
            <a:ext cx="109275" cy="109200"/>
          </a:xfrm>
          <a:prstGeom prst="rect">
            <a:avLst/>
          </a:prstGeom>
        </p:spPr>
      </p:pic>
      <p:pic>
        <p:nvPicPr>
          <p:cNvPr id="858" name="object 8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553289"/>
            <a:ext cx="109275" cy="109200"/>
          </a:xfrm>
          <a:prstGeom prst="rect">
            <a:avLst/>
          </a:prstGeom>
        </p:spPr>
      </p:pic>
      <p:pic>
        <p:nvPicPr>
          <p:cNvPr id="859" name="object 8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553289"/>
            <a:ext cx="109275" cy="109200"/>
          </a:xfrm>
          <a:prstGeom prst="rect">
            <a:avLst/>
          </a:prstGeom>
        </p:spPr>
      </p:pic>
      <p:pic>
        <p:nvPicPr>
          <p:cNvPr id="860" name="object 8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553289"/>
            <a:ext cx="109275" cy="109200"/>
          </a:xfrm>
          <a:prstGeom prst="rect">
            <a:avLst/>
          </a:prstGeom>
        </p:spPr>
      </p:pic>
      <p:pic>
        <p:nvPicPr>
          <p:cNvPr id="861" name="object 8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553289"/>
            <a:ext cx="109275" cy="109200"/>
          </a:xfrm>
          <a:prstGeom prst="rect">
            <a:avLst/>
          </a:prstGeom>
        </p:spPr>
      </p:pic>
      <p:pic>
        <p:nvPicPr>
          <p:cNvPr id="862" name="object 8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553289"/>
            <a:ext cx="109275" cy="109200"/>
          </a:xfrm>
          <a:prstGeom prst="rect">
            <a:avLst/>
          </a:prstGeom>
        </p:spPr>
      </p:pic>
      <p:pic>
        <p:nvPicPr>
          <p:cNvPr id="863" name="object 8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553289"/>
            <a:ext cx="109275" cy="109200"/>
          </a:xfrm>
          <a:prstGeom prst="rect">
            <a:avLst/>
          </a:prstGeom>
        </p:spPr>
      </p:pic>
      <p:pic>
        <p:nvPicPr>
          <p:cNvPr id="864" name="object 8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553289"/>
            <a:ext cx="109275" cy="109200"/>
          </a:xfrm>
          <a:prstGeom prst="rect">
            <a:avLst/>
          </a:prstGeom>
        </p:spPr>
      </p:pic>
      <p:pic>
        <p:nvPicPr>
          <p:cNvPr id="865" name="object 8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553289"/>
            <a:ext cx="109275" cy="109200"/>
          </a:xfrm>
          <a:prstGeom prst="rect">
            <a:avLst/>
          </a:prstGeom>
        </p:spPr>
      </p:pic>
      <p:pic>
        <p:nvPicPr>
          <p:cNvPr id="866" name="object 8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553289"/>
            <a:ext cx="109275" cy="109200"/>
          </a:xfrm>
          <a:prstGeom prst="rect">
            <a:avLst/>
          </a:prstGeom>
        </p:spPr>
      </p:pic>
      <p:pic>
        <p:nvPicPr>
          <p:cNvPr id="867" name="object 8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553289"/>
            <a:ext cx="109275" cy="109200"/>
          </a:xfrm>
          <a:prstGeom prst="rect">
            <a:avLst/>
          </a:prstGeom>
        </p:spPr>
      </p:pic>
      <p:pic>
        <p:nvPicPr>
          <p:cNvPr id="868" name="object 8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553289"/>
            <a:ext cx="109275" cy="109200"/>
          </a:xfrm>
          <a:prstGeom prst="rect">
            <a:avLst/>
          </a:prstGeom>
        </p:spPr>
      </p:pic>
      <p:pic>
        <p:nvPicPr>
          <p:cNvPr id="869" name="object 8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553289"/>
            <a:ext cx="109275" cy="109200"/>
          </a:xfrm>
          <a:prstGeom prst="rect">
            <a:avLst/>
          </a:prstGeom>
        </p:spPr>
      </p:pic>
      <p:pic>
        <p:nvPicPr>
          <p:cNvPr id="870" name="object 8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553289"/>
            <a:ext cx="109275" cy="109200"/>
          </a:xfrm>
          <a:prstGeom prst="rect">
            <a:avLst/>
          </a:prstGeom>
        </p:spPr>
      </p:pic>
      <p:pic>
        <p:nvPicPr>
          <p:cNvPr id="871" name="object 8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553289"/>
            <a:ext cx="109275" cy="109200"/>
          </a:xfrm>
          <a:prstGeom prst="rect">
            <a:avLst/>
          </a:prstGeom>
        </p:spPr>
      </p:pic>
      <p:pic>
        <p:nvPicPr>
          <p:cNvPr id="872" name="object 8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553289"/>
            <a:ext cx="109275" cy="109200"/>
          </a:xfrm>
          <a:prstGeom prst="rect">
            <a:avLst/>
          </a:prstGeom>
        </p:spPr>
      </p:pic>
      <p:pic>
        <p:nvPicPr>
          <p:cNvPr id="873" name="object 8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553289"/>
            <a:ext cx="109275" cy="109200"/>
          </a:xfrm>
          <a:prstGeom prst="rect">
            <a:avLst/>
          </a:prstGeom>
        </p:spPr>
      </p:pic>
      <p:pic>
        <p:nvPicPr>
          <p:cNvPr id="874" name="object 8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553289"/>
            <a:ext cx="109275" cy="109200"/>
          </a:xfrm>
          <a:prstGeom prst="rect">
            <a:avLst/>
          </a:prstGeom>
        </p:spPr>
      </p:pic>
      <p:pic>
        <p:nvPicPr>
          <p:cNvPr id="875" name="object 8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553289"/>
            <a:ext cx="109275" cy="109200"/>
          </a:xfrm>
          <a:prstGeom prst="rect">
            <a:avLst/>
          </a:prstGeom>
        </p:spPr>
      </p:pic>
      <p:pic>
        <p:nvPicPr>
          <p:cNvPr id="876" name="object 8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553289"/>
            <a:ext cx="109275" cy="109200"/>
          </a:xfrm>
          <a:prstGeom prst="rect">
            <a:avLst/>
          </a:prstGeom>
        </p:spPr>
      </p:pic>
      <p:pic>
        <p:nvPicPr>
          <p:cNvPr id="877" name="object 87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553289"/>
            <a:ext cx="109275" cy="109200"/>
          </a:xfrm>
          <a:prstGeom prst="rect">
            <a:avLst/>
          </a:prstGeom>
        </p:spPr>
      </p:pic>
      <p:pic>
        <p:nvPicPr>
          <p:cNvPr id="878" name="object 8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553289"/>
            <a:ext cx="109275" cy="109200"/>
          </a:xfrm>
          <a:prstGeom prst="rect">
            <a:avLst/>
          </a:prstGeom>
        </p:spPr>
      </p:pic>
      <p:pic>
        <p:nvPicPr>
          <p:cNvPr id="879" name="object 8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553289"/>
            <a:ext cx="109275" cy="109200"/>
          </a:xfrm>
          <a:prstGeom prst="rect">
            <a:avLst/>
          </a:prstGeom>
        </p:spPr>
      </p:pic>
      <p:pic>
        <p:nvPicPr>
          <p:cNvPr id="880" name="object 8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553289"/>
            <a:ext cx="109275" cy="109200"/>
          </a:xfrm>
          <a:prstGeom prst="rect">
            <a:avLst/>
          </a:prstGeom>
        </p:spPr>
      </p:pic>
      <p:pic>
        <p:nvPicPr>
          <p:cNvPr id="881" name="object 8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553289"/>
            <a:ext cx="109275" cy="109200"/>
          </a:xfrm>
          <a:prstGeom prst="rect">
            <a:avLst/>
          </a:prstGeom>
        </p:spPr>
      </p:pic>
      <p:pic>
        <p:nvPicPr>
          <p:cNvPr id="882" name="object 8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553289"/>
            <a:ext cx="109275" cy="109200"/>
          </a:xfrm>
          <a:prstGeom prst="rect">
            <a:avLst/>
          </a:prstGeom>
        </p:spPr>
      </p:pic>
      <p:pic>
        <p:nvPicPr>
          <p:cNvPr id="883" name="object 8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553289"/>
            <a:ext cx="109275" cy="109200"/>
          </a:xfrm>
          <a:prstGeom prst="rect">
            <a:avLst/>
          </a:prstGeom>
        </p:spPr>
      </p:pic>
      <p:pic>
        <p:nvPicPr>
          <p:cNvPr id="884" name="object 8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553289"/>
            <a:ext cx="109275" cy="109200"/>
          </a:xfrm>
          <a:prstGeom prst="rect">
            <a:avLst/>
          </a:prstGeom>
        </p:spPr>
      </p:pic>
      <p:pic>
        <p:nvPicPr>
          <p:cNvPr id="885" name="object 8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553289"/>
            <a:ext cx="109275" cy="109200"/>
          </a:xfrm>
          <a:prstGeom prst="rect">
            <a:avLst/>
          </a:prstGeom>
        </p:spPr>
      </p:pic>
      <p:pic>
        <p:nvPicPr>
          <p:cNvPr id="886" name="object 8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553289"/>
            <a:ext cx="109275" cy="109200"/>
          </a:xfrm>
          <a:prstGeom prst="rect">
            <a:avLst/>
          </a:prstGeom>
        </p:spPr>
      </p:pic>
      <p:pic>
        <p:nvPicPr>
          <p:cNvPr id="887" name="object 8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553289"/>
            <a:ext cx="109275" cy="109200"/>
          </a:xfrm>
          <a:prstGeom prst="rect">
            <a:avLst/>
          </a:prstGeom>
        </p:spPr>
      </p:pic>
      <p:pic>
        <p:nvPicPr>
          <p:cNvPr id="888" name="object 88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736" y="3731459"/>
            <a:ext cx="109272" cy="109200"/>
          </a:xfrm>
          <a:prstGeom prst="rect">
            <a:avLst/>
          </a:prstGeom>
        </p:spPr>
      </p:pic>
      <p:pic>
        <p:nvPicPr>
          <p:cNvPr id="889" name="object 88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2025" y="3731459"/>
            <a:ext cx="109275" cy="109200"/>
          </a:xfrm>
          <a:prstGeom prst="rect">
            <a:avLst/>
          </a:prstGeom>
        </p:spPr>
      </p:pic>
      <p:pic>
        <p:nvPicPr>
          <p:cNvPr id="890" name="object 890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050316" y="3731459"/>
            <a:ext cx="109275" cy="109200"/>
          </a:xfrm>
          <a:prstGeom prst="rect">
            <a:avLst/>
          </a:prstGeom>
        </p:spPr>
      </p:pic>
      <p:pic>
        <p:nvPicPr>
          <p:cNvPr id="891" name="object 89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406898" y="3731459"/>
            <a:ext cx="109275" cy="109200"/>
          </a:xfrm>
          <a:prstGeom prst="rect">
            <a:avLst/>
          </a:prstGeom>
        </p:spPr>
      </p:pic>
      <p:pic>
        <p:nvPicPr>
          <p:cNvPr id="892" name="object 89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228607" y="3731459"/>
            <a:ext cx="109275" cy="109200"/>
          </a:xfrm>
          <a:prstGeom prst="rect">
            <a:avLst/>
          </a:prstGeom>
        </p:spPr>
      </p:pic>
      <p:pic>
        <p:nvPicPr>
          <p:cNvPr id="893" name="object 89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585188" y="3731459"/>
            <a:ext cx="109275" cy="109200"/>
          </a:xfrm>
          <a:prstGeom prst="rect">
            <a:avLst/>
          </a:prstGeom>
        </p:spPr>
      </p:pic>
      <p:pic>
        <p:nvPicPr>
          <p:cNvPr id="894" name="object 89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763479" y="3731459"/>
            <a:ext cx="109275" cy="109200"/>
          </a:xfrm>
          <a:prstGeom prst="rect">
            <a:avLst/>
          </a:prstGeom>
        </p:spPr>
      </p:pic>
      <p:pic>
        <p:nvPicPr>
          <p:cNvPr id="895" name="object 89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941770" y="3731459"/>
            <a:ext cx="109275" cy="109200"/>
          </a:xfrm>
          <a:prstGeom prst="rect">
            <a:avLst/>
          </a:prstGeom>
        </p:spPr>
      </p:pic>
      <p:pic>
        <p:nvPicPr>
          <p:cNvPr id="896" name="object 89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298352" y="3731459"/>
            <a:ext cx="109275" cy="109200"/>
          </a:xfrm>
          <a:prstGeom prst="rect">
            <a:avLst/>
          </a:prstGeom>
        </p:spPr>
      </p:pic>
      <p:pic>
        <p:nvPicPr>
          <p:cNvPr id="897" name="object 89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120061" y="3731459"/>
            <a:ext cx="109275" cy="109200"/>
          </a:xfrm>
          <a:prstGeom prst="rect">
            <a:avLst/>
          </a:prstGeom>
        </p:spPr>
      </p:pic>
      <p:pic>
        <p:nvPicPr>
          <p:cNvPr id="898" name="object 89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654933" y="3731459"/>
            <a:ext cx="109275" cy="109200"/>
          </a:xfrm>
          <a:prstGeom prst="rect">
            <a:avLst/>
          </a:prstGeom>
        </p:spPr>
      </p:pic>
      <p:pic>
        <p:nvPicPr>
          <p:cNvPr id="899" name="object 89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476643" y="3731459"/>
            <a:ext cx="109275" cy="109200"/>
          </a:xfrm>
          <a:prstGeom prst="rect">
            <a:avLst/>
          </a:prstGeom>
        </p:spPr>
      </p:pic>
      <p:pic>
        <p:nvPicPr>
          <p:cNvPr id="900" name="object 90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833224" y="3731459"/>
            <a:ext cx="109275" cy="109200"/>
          </a:xfrm>
          <a:prstGeom prst="rect">
            <a:avLst/>
          </a:prstGeom>
        </p:spPr>
      </p:pic>
      <p:pic>
        <p:nvPicPr>
          <p:cNvPr id="901" name="object 90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011515" y="3731459"/>
            <a:ext cx="109275" cy="109200"/>
          </a:xfrm>
          <a:prstGeom prst="rect">
            <a:avLst/>
          </a:prstGeom>
        </p:spPr>
      </p:pic>
      <p:pic>
        <p:nvPicPr>
          <p:cNvPr id="902" name="object 90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189806" y="3731459"/>
            <a:ext cx="109275" cy="109200"/>
          </a:xfrm>
          <a:prstGeom prst="rect">
            <a:avLst/>
          </a:prstGeom>
        </p:spPr>
      </p:pic>
      <p:pic>
        <p:nvPicPr>
          <p:cNvPr id="903" name="object 90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546388" y="3731459"/>
            <a:ext cx="109275" cy="109200"/>
          </a:xfrm>
          <a:prstGeom prst="rect">
            <a:avLst/>
          </a:prstGeom>
        </p:spPr>
      </p:pic>
      <p:pic>
        <p:nvPicPr>
          <p:cNvPr id="904" name="object 90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368097" y="3731459"/>
            <a:ext cx="109275" cy="109200"/>
          </a:xfrm>
          <a:prstGeom prst="rect">
            <a:avLst/>
          </a:prstGeom>
        </p:spPr>
      </p:pic>
      <p:pic>
        <p:nvPicPr>
          <p:cNvPr id="905" name="object 90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724678" y="3731459"/>
            <a:ext cx="109275" cy="109200"/>
          </a:xfrm>
          <a:prstGeom prst="rect">
            <a:avLst/>
          </a:prstGeom>
        </p:spPr>
      </p:pic>
      <p:pic>
        <p:nvPicPr>
          <p:cNvPr id="906" name="object 906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902969" y="3731459"/>
            <a:ext cx="109275" cy="109200"/>
          </a:xfrm>
          <a:prstGeom prst="rect">
            <a:avLst/>
          </a:prstGeom>
        </p:spPr>
      </p:pic>
      <p:pic>
        <p:nvPicPr>
          <p:cNvPr id="907" name="object 90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081260" y="3731459"/>
            <a:ext cx="109275" cy="109200"/>
          </a:xfrm>
          <a:prstGeom prst="rect">
            <a:avLst/>
          </a:prstGeom>
        </p:spPr>
      </p:pic>
      <p:pic>
        <p:nvPicPr>
          <p:cNvPr id="908" name="object 90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437842" y="3731459"/>
            <a:ext cx="109275" cy="109200"/>
          </a:xfrm>
          <a:prstGeom prst="rect">
            <a:avLst/>
          </a:prstGeom>
        </p:spPr>
      </p:pic>
      <p:pic>
        <p:nvPicPr>
          <p:cNvPr id="909" name="object 90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259551" y="3731459"/>
            <a:ext cx="109275" cy="109200"/>
          </a:xfrm>
          <a:prstGeom prst="rect">
            <a:avLst/>
          </a:prstGeom>
        </p:spPr>
      </p:pic>
      <p:pic>
        <p:nvPicPr>
          <p:cNvPr id="910" name="object 91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616133" y="3731459"/>
            <a:ext cx="109275" cy="109200"/>
          </a:xfrm>
          <a:prstGeom prst="rect">
            <a:avLst/>
          </a:prstGeom>
        </p:spPr>
      </p:pic>
      <p:pic>
        <p:nvPicPr>
          <p:cNvPr id="911" name="object 91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794424" y="3731459"/>
            <a:ext cx="109275" cy="109200"/>
          </a:xfrm>
          <a:prstGeom prst="rect">
            <a:avLst/>
          </a:prstGeom>
        </p:spPr>
      </p:pic>
      <p:pic>
        <p:nvPicPr>
          <p:cNvPr id="912" name="object 91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972715" y="3731459"/>
            <a:ext cx="109275" cy="109200"/>
          </a:xfrm>
          <a:prstGeom prst="rect">
            <a:avLst/>
          </a:prstGeom>
        </p:spPr>
      </p:pic>
      <p:pic>
        <p:nvPicPr>
          <p:cNvPr id="913" name="object 91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151005" y="3731459"/>
            <a:ext cx="109275" cy="109200"/>
          </a:xfrm>
          <a:prstGeom prst="rect">
            <a:avLst/>
          </a:prstGeom>
        </p:spPr>
      </p:pic>
      <p:pic>
        <p:nvPicPr>
          <p:cNvPr id="914" name="object 91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4153" y="3731459"/>
            <a:ext cx="109275" cy="109200"/>
          </a:xfrm>
          <a:prstGeom prst="rect">
            <a:avLst/>
          </a:prstGeom>
        </p:spPr>
      </p:pic>
      <p:pic>
        <p:nvPicPr>
          <p:cNvPr id="915" name="object 91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112444" y="3731459"/>
            <a:ext cx="109275" cy="109200"/>
          </a:xfrm>
          <a:prstGeom prst="rect">
            <a:avLst/>
          </a:prstGeom>
        </p:spPr>
      </p:pic>
      <p:pic>
        <p:nvPicPr>
          <p:cNvPr id="916" name="object 91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469026" y="3731459"/>
            <a:ext cx="109275" cy="109200"/>
          </a:xfrm>
          <a:prstGeom prst="rect">
            <a:avLst/>
          </a:prstGeom>
        </p:spPr>
      </p:pic>
      <p:pic>
        <p:nvPicPr>
          <p:cNvPr id="917" name="object 91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290735" y="3731459"/>
            <a:ext cx="109275" cy="109200"/>
          </a:xfrm>
          <a:prstGeom prst="rect">
            <a:avLst/>
          </a:prstGeom>
        </p:spPr>
      </p:pic>
      <p:pic>
        <p:nvPicPr>
          <p:cNvPr id="918" name="object 91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647316" y="3731459"/>
            <a:ext cx="109275" cy="109200"/>
          </a:xfrm>
          <a:prstGeom prst="rect">
            <a:avLst/>
          </a:prstGeom>
        </p:spPr>
      </p:pic>
      <p:pic>
        <p:nvPicPr>
          <p:cNvPr id="919" name="object 91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825608" y="3731459"/>
            <a:ext cx="109275" cy="109200"/>
          </a:xfrm>
          <a:prstGeom prst="rect">
            <a:avLst/>
          </a:prstGeom>
        </p:spPr>
      </p:pic>
      <p:pic>
        <p:nvPicPr>
          <p:cNvPr id="920" name="object 92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003899" y="3731459"/>
            <a:ext cx="109275" cy="109200"/>
          </a:xfrm>
          <a:prstGeom prst="rect">
            <a:avLst/>
          </a:prstGeom>
        </p:spPr>
      </p:pic>
      <p:pic>
        <p:nvPicPr>
          <p:cNvPr id="921" name="object 92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360480" y="3731459"/>
            <a:ext cx="109275" cy="109200"/>
          </a:xfrm>
          <a:prstGeom prst="rect">
            <a:avLst/>
          </a:prstGeom>
        </p:spPr>
      </p:pic>
      <p:pic>
        <p:nvPicPr>
          <p:cNvPr id="922" name="object 92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182189" y="3731459"/>
            <a:ext cx="109275" cy="109200"/>
          </a:xfrm>
          <a:prstGeom prst="rect">
            <a:avLst/>
          </a:prstGeom>
        </p:spPr>
      </p:pic>
      <p:pic>
        <p:nvPicPr>
          <p:cNvPr id="923" name="object 92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538771" y="3731459"/>
            <a:ext cx="109275" cy="109200"/>
          </a:xfrm>
          <a:prstGeom prst="rect">
            <a:avLst/>
          </a:prstGeom>
        </p:spPr>
      </p:pic>
      <p:pic>
        <p:nvPicPr>
          <p:cNvPr id="924" name="object 92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895353" y="3731459"/>
            <a:ext cx="109275" cy="109200"/>
          </a:xfrm>
          <a:prstGeom prst="rect">
            <a:avLst/>
          </a:prstGeom>
        </p:spPr>
      </p:pic>
      <p:pic>
        <p:nvPicPr>
          <p:cNvPr id="925" name="object 92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17062" y="3731459"/>
            <a:ext cx="109275" cy="109200"/>
          </a:xfrm>
          <a:prstGeom prst="rect">
            <a:avLst/>
          </a:prstGeom>
        </p:spPr>
      </p:pic>
      <p:pic>
        <p:nvPicPr>
          <p:cNvPr id="926" name="object 92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073643" y="3731459"/>
            <a:ext cx="109275" cy="109200"/>
          </a:xfrm>
          <a:prstGeom prst="rect">
            <a:avLst/>
          </a:prstGeom>
        </p:spPr>
      </p:pic>
      <p:pic>
        <p:nvPicPr>
          <p:cNvPr id="927" name="object 92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251934" y="3731459"/>
            <a:ext cx="109275" cy="109200"/>
          </a:xfrm>
          <a:prstGeom prst="rect">
            <a:avLst/>
          </a:prstGeom>
        </p:spPr>
      </p:pic>
      <p:pic>
        <p:nvPicPr>
          <p:cNvPr id="928" name="object 92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430225" y="3731459"/>
            <a:ext cx="109275" cy="109200"/>
          </a:xfrm>
          <a:prstGeom prst="rect">
            <a:avLst/>
          </a:prstGeom>
        </p:spPr>
      </p:pic>
      <p:pic>
        <p:nvPicPr>
          <p:cNvPr id="929" name="object 929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9608516" y="3731459"/>
            <a:ext cx="109275" cy="109200"/>
          </a:xfrm>
          <a:prstGeom prst="rect">
            <a:avLst/>
          </a:prstGeom>
        </p:spPr>
      </p:pic>
      <p:pic>
        <p:nvPicPr>
          <p:cNvPr id="930" name="object 93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786807" y="3731459"/>
            <a:ext cx="109275" cy="109200"/>
          </a:xfrm>
          <a:prstGeom prst="rect">
            <a:avLst/>
          </a:prstGeom>
        </p:spPr>
      </p:pic>
      <p:pic>
        <p:nvPicPr>
          <p:cNvPr id="931" name="object 93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965097" y="3731459"/>
            <a:ext cx="109275" cy="109200"/>
          </a:xfrm>
          <a:prstGeom prst="rect">
            <a:avLst/>
          </a:prstGeom>
        </p:spPr>
      </p:pic>
      <p:pic>
        <p:nvPicPr>
          <p:cNvPr id="932" name="object 93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321680" y="3731459"/>
            <a:ext cx="109275" cy="109200"/>
          </a:xfrm>
          <a:prstGeom prst="rect">
            <a:avLst/>
          </a:prstGeom>
        </p:spPr>
      </p:pic>
      <p:pic>
        <p:nvPicPr>
          <p:cNvPr id="933" name="object 93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143389" y="3731459"/>
            <a:ext cx="109275" cy="109200"/>
          </a:xfrm>
          <a:prstGeom prst="rect">
            <a:avLst/>
          </a:prstGeom>
        </p:spPr>
      </p:pic>
      <p:pic>
        <p:nvPicPr>
          <p:cNvPr id="934" name="object 93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499970" y="3731459"/>
            <a:ext cx="109275" cy="109200"/>
          </a:xfrm>
          <a:prstGeom prst="rect">
            <a:avLst/>
          </a:prstGeom>
        </p:spPr>
      </p:pic>
      <p:pic>
        <p:nvPicPr>
          <p:cNvPr id="935" name="object 93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678261" y="3731459"/>
            <a:ext cx="109275" cy="109200"/>
          </a:xfrm>
          <a:prstGeom prst="rect">
            <a:avLst/>
          </a:prstGeom>
        </p:spPr>
      </p:pic>
      <p:pic>
        <p:nvPicPr>
          <p:cNvPr id="936" name="object 93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856552" y="3731459"/>
            <a:ext cx="109275" cy="109200"/>
          </a:xfrm>
          <a:prstGeom prst="rect">
            <a:avLst/>
          </a:prstGeom>
        </p:spPr>
      </p:pic>
      <p:pic>
        <p:nvPicPr>
          <p:cNvPr id="937" name="object 93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213134" y="3731459"/>
            <a:ext cx="109275" cy="109200"/>
          </a:xfrm>
          <a:prstGeom prst="rect">
            <a:avLst/>
          </a:prstGeom>
        </p:spPr>
      </p:pic>
      <p:pic>
        <p:nvPicPr>
          <p:cNvPr id="938" name="object 93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034843" y="3731459"/>
            <a:ext cx="109275" cy="109200"/>
          </a:xfrm>
          <a:prstGeom prst="rect">
            <a:avLst/>
          </a:prstGeom>
        </p:spPr>
      </p:pic>
      <p:pic>
        <p:nvPicPr>
          <p:cNvPr id="939" name="object 93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391424" y="3731459"/>
            <a:ext cx="109275" cy="109200"/>
          </a:xfrm>
          <a:prstGeom prst="rect">
            <a:avLst/>
          </a:prstGeom>
        </p:spPr>
      </p:pic>
      <p:pic>
        <p:nvPicPr>
          <p:cNvPr id="940" name="object 9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909629"/>
            <a:ext cx="109275" cy="109200"/>
          </a:xfrm>
          <a:prstGeom prst="rect">
            <a:avLst/>
          </a:prstGeom>
        </p:spPr>
      </p:pic>
      <p:pic>
        <p:nvPicPr>
          <p:cNvPr id="941" name="object 9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909629"/>
            <a:ext cx="109272" cy="109200"/>
          </a:xfrm>
          <a:prstGeom prst="rect">
            <a:avLst/>
          </a:prstGeom>
        </p:spPr>
      </p:pic>
      <p:pic>
        <p:nvPicPr>
          <p:cNvPr id="942" name="object 94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909629"/>
            <a:ext cx="109275" cy="109200"/>
          </a:xfrm>
          <a:prstGeom prst="rect">
            <a:avLst/>
          </a:prstGeom>
        </p:spPr>
      </p:pic>
      <p:pic>
        <p:nvPicPr>
          <p:cNvPr id="943" name="object 9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909629"/>
            <a:ext cx="109275" cy="109200"/>
          </a:xfrm>
          <a:prstGeom prst="rect">
            <a:avLst/>
          </a:prstGeom>
        </p:spPr>
      </p:pic>
      <p:pic>
        <p:nvPicPr>
          <p:cNvPr id="944" name="object 9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909629"/>
            <a:ext cx="109275" cy="109200"/>
          </a:xfrm>
          <a:prstGeom prst="rect">
            <a:avLst/>
          </a:prstGeom>
        </p:spPr>
      </p:pic>
      <p:pic>
        <p:nvPicPr>
          <p:cNvPr id="945" name="object 9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909629"/>
            <a:ext cx="109275" cy="109200"/>
          </a:xfrm>
          <a:prstGeom prst="rect">
            <a:avLst/>
          </a:prstGeom>
        </p:spPr>
      </p:pic>
      <p:pic>
        <p:nvPicPr>
          <p:cNvPr id="946" name="object 9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909629"/>
            <a:ext cx="109275" cy="109200"/>
          </a:xfrm>
          <a:prstGeom prst="rect">
            <a:avLst/>
          </a:prstGeom>
        </p:spPr>
      </p:pic>
      <p:pic>
        <p:nvPicPr>
          <p:cNvPr id="947" name="object 9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909629"/>
            <a:ext cx="109275" cy="109200"/>
          </a:xfrm>
          <a:prstGeom prst="rect">
            <a:avLst/>
          </a:prstGeom>
        </p:spPr>
      </p:pic>
      <p:pic>
        <p:nvPicPr>
          <p:cNvPr id="948" name="object 9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909629"/>
            <a:ext cx="109275" cy="109200"/>
          </a:xfrm>
          <a:prstGeom prst="rect">
            <a:avLst/>
          </a:prstGeom>
        </p:spPr>
      </p:pic>
      <p:pic>
        <p:nvPicPr>
          <p:cNvPr id="949" name="object 9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909629"/>
            <a:ext cx="109275" cy="109200"/>
          </a:xfrm>
          <a:prstGeom prst="rect">
            <a:avLst/>
          </a:prstGeom>
        </p:spPr>
      </p:pic>
      <p:pic>
        <p:nvPicPr>
          <p:cNvPr id="950" name="object 9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909629"/>
            <a:ext cx="109275" cy="109200"/>
          </a:xfrm>
          <a:prstGeom prst="rect">
            <a:avLst/>
          </a:prstGeom>
        </p:spPr>
      </p:pic>
      <p:pic>
        <p:nvPicPr>
          <p:cNvPr id="951" name="object 9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909629"/>
            <a:ext cx="109275" cy="109200"/>
          </a:xfrm>
          <a:prstGeom prst="rect">
            <a:avLst/>
          </a:prstGeom>
        </p:spPr>
      </p:pic>
      <p:pic>
        <p:nvPicPr>
          <p:cNvPr id="952" name="object 9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909629"/>
            <a:ext cx="109275" cy="109200"/>
          </a:xfrm>
          <a:prstGeom prst="rect">
            <a:avLst/>
          </a:prstGeom>
        </p:spPr>
      </p:pic>
      <p:pic>
        <p:nvPicPr>
          <p:cNvPr id="953" name="object 9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909629"/>
            <a:ext cx="109275" cy="109200"/>
          </a:xfrm>
          <a:prstGeom prst="rect">
            <a:avLst/>
          </a:prstGeom>
        </p:spPr>
      </p:pic>
      <p:pic>
        <p:nvPicPr>
          <p:cNvPr id="954" name="object 9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909629"/>
            <a:ext cx="109275" cy="109200"/>
          </a:xfrm>
          <a:prstGeom prst="rect">
            <a:avLst/>
          </a:prstGeom>
        </p:spPr>
      </p:pic>
      <p:pic>
        <p:nvPicPr>
          <p:cNvPr id="955" name="object 9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909629"/>
            <a:ext cx="109275" cy="109200"/>
          </a:xfrm>
          <a:prstGeom prst="rect">
            <a:avLst/>
          </a:prstGeom>
        </p:spPr>
      </p:pic>
      <p:pic>
        <p:nvPicPr>
          <p:cNvPr id="956" name="object 9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909629"/>
            <a:ext cx="109275" cy="109200"/>
          </a:xfrm>
          <a:prstGeom prst="rect">
            <a:avLst/>
          </a:prstGeom>
        </p:spPr>
      </p:pic>
      <p:pic>
        <p:nvPicPr>
          <p:cNvPr id="957" name="object 9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909629"/>
            <a:ext cx="109275" cy="109200"/>
          </a:xfrm>
          <a:prstGeom prst="rect">
            <a:avLst/>
          </a:prstGeom>
        </p:spPr>
      </p:pic>
      <p:pic>
        <p:nvPicPr>
          <p:cNvPr id="958" name="object 95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909629"/>
            <a:ext cx="109275" cy="109200"/>
          </a:xfrm>
          <a:prstGeom prst="rect">
            <a:avLst/>
          </a:prstGeom>
        </p:spPr>
      </p:pic>
      <p:pic>
        <p:nvPicPr>
          <p:cNvPr id="959" name="object 9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909629"/>
            <a:ext cx="109275" cy="109200"/>
          </a:xfrm>
          <a:prstGeom prst="rect">
            <a:avLst/>
          </a:prstGeom>
        </p:spPr>
      </p:pic>
      <p:pic>
        <p:nvPicPr>
          <p:cNvPr id="960" name="object 9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909629"/>
            <a:ext cx="109275" cy="109200"/>
          </a:xfrm>
          <a:prstGeom prst="rect">
            <a:avLst/>
          </a:prstGeom>
        </p:spPr>
      </p:pic>
      <p:pic>
        <p:nvPicPr>
          <p:cNvPr id="961" name="object 9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909629"/>
            <a:ext cx="109275" cy="109200"/>
          </a:xfrm>
          <a:prstGeom prst="rect">
            <a:avLst/>
          </a:prstGeom>
        </p:spPr>
      </p:pic>
      <p:pic>
        <p:nvPicPr>
          <p:cNvPr id="962" name="object 9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909629"/>
            <a:ext cx="109275" cy="109200"/>
          </a:xfrm>
          <a:prstGeom prst="rect">
            <a:avLst/>
          </a:prstGeom>
        </p:spPr>
      </p:pic>
      <p:pic>
        <p:nvPicPr>
          <p:cNvPr id="963" name="object 9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909629"/>
            <a:ext cx="109275" cy="109200"/>
          </a:xfrm>
          <a:prstGeom prst="rect">
            <a:avLst/>
          </a:prstGeom>
        </p:spPr>
      </p:pic>
      <p:pic>
        <p:nvPicPr>
          <p:cNvPr id="964" name="object 9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909629"/>
            <a:ext cx="109275" cy="109200"/>
          </a:xfrm>
          <a:prstGeom prst="rect">
            <a:avLst/>
          </a:prstGeom>
        </p:spPr>
      </p:pic>
      <p:pic>
        <p:nvPicPr>
          <p:cNvPr id="965" name="object 9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909629"/>
            <a:ext cx="109275" cy="109200"/>
          </a:xfrm>
          <a:prstGeom prst="rect">
            <a:avLst/>
          </a:prstGeom>
        </p:spPr>
      </p:pic>
      <p:pic>
        <p:nvPicPr>
          <p:cNvPr id="966" name="object 9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909629"/>
            <a:ext cx="109275" cy="109200"/>
          </a:xfrm>
          <a:prstGeom prst="rect">
            <a:avLst/>
          </a:prstGeom>
        </p:spPr>
      </p:pic>
      <p:pic>
        <p:nvPicPr>
          <p:cNvPr id="967" name="object 9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909629"/>
            <a:ext cx="109275" cy="109200"/>
          </a:xfrm>
          <a:prstGeom prst="rect">
            <a:avLst/>
          </a:prstGeom>
        </p:spPr>
      </p:pic>
      <p:pic>
        <p:nvPicPr>
          <p:cNvPr id="968" name="object 9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909629"/>
            <a:ext cx="109275" cy="109200"/>
          </a:xfrm>
          <a:prstGeom prst="rect">
            <a:avLst/>
          </a:prstGeom>
        </p:spPr>
      </p:pic>
      <p:pic>
        <p:nvPicPr>
          <p:cNvPr id="969" name="object 9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909629"/>
            <a:ext cx="109275" cy="109200"/>
          </a:xfrm>
          <a:prstGeom prst="rect">
            <a:avLst/>
          </a:prstGeom>
        </p:spPr>
      </p:pic>
      <p:pic>
        <p:nvPicPr>
          <p:cNvPr id="970" name="object 9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909629"/>
            <a:ext cx="109275" cy="109200"/>
          </a:xfrm>
          <a:prstGeom prst="rect">
            <a:avLst/>
          </a:prstGeom>
        </p:spPr>
      </p:pic>
      <p:pic>
        <p:nvPicPr>
          <p:cNvPr id="971" name="object 9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909629"/>
            <a:ext cx="109275" cy="109200"/>
          </a:xfrm>
          <a:prstGeom prst="rect">
            <a:avLst/>
          </a:prstGeom>
        </p:spPr>
      </p:pic>
      <p:pic>
        <p:nvPicPr>
          <p:cNvPr id="972" name="object 9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909629"/>
            <a:ext cx="109275" cy="109200"/>
          </a:xfrm>
          <a:prstGeom prst="rect">
            <a:avLst/>
          </a:prstGeom>
        </p:spPr>
      </p:pic>
      <p:pic>
        <p:nvPicPr>
          <p:cNvPr id="973" name="object 9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909629"/>
            <a:ext cx="109275" cy="109200"/>
          </a:xfrm>
          <a:prstGeom prst="rect">
            <a:avLst/>
          </a:prstGeom>
        </p:spPr>
      </p:pic>
      <p:pic>
        <p:nvPicPr>
          <p:cNvPr id="974" name="object 9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909629"/>
            <a:ext cx="109275" cy="109200"/>
          </a:xfrm>
          <a:prstGeom prst="rect">
            <a:avLst/>
          </a:prstGeom>
        </p:spPr>
      </p:pic>
      <p:pic>
        <p:nvPicPr>
          <p:cNvPr id="975" name="object 9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909629"/>
            <a:ext cx="109275" cy="109200"/>
          </a:xfrm>
          <a:prstGeom prst="rect">
            <a:avLst/>
          </a:prstGeom>
        </p:spPr>
      </p:pic>
      <p:pic>
        <p:nvPicPr>
          <p:cNvPr id="976" name="object 9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909629"/>
            <a:ext cx="109275" cy="109200"/>
          </a:xfrm>
          <a:prstGeom prst="rect">
            <a:avLst/>
          </a:prstGeom>
        </p:spPr>
      </p:pic>
      <p:pic>
        <p:nvPicPr>
          <p:cNvPr id="977" name="object 9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909629"/>
            <a:ext cx="109275" cy="109200"/>
          </a:xfrm>
          <a:prstGeom prst="rect">
            <a:avLst/>
          </a:prstGeom>
        </p:spPr>
      </p:pic>
      <p:pic>
        <p:nvPicPr>
          <p:cNvPr id="978" name="object 9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909629"/>
            <a:ext cx="109275" cy="109200"/>
          </a:xfrm>
          <a:prstGeom prst="rect">
            <a:avLst/>
          </a:prstGeom>
        </p:spPr>
      </p:pic>
      <p:pic>
        <p:nvPicPr>
          <p:cNvPr id="979" name="object 9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909629"/>
            <a:ext cx="109275" cy="109200"/>
          </a:xfrm>
          <a:prstGeom prst="rect">
            <a:avLst/>
          </a:prstGeom>
        </p:spPr>
      </p:pic>
      <p:pic>
        <p:nvPicPr>
          <p:cNvPr id="980" name="object 9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909629"/>
            <a:ext cx="109275" cy="109200"/>
          </a:xfrm>
          <a:prstGeom prst="rect">
            <a:avLst/>
          </a:prstGeom>
        </p:spPr>
      </p:pic>
      <p:pic>
        <p:nvPicPr>
          <p:cNvPr id="981" name="object 98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909629"/>
            <a:ext cx="109275" cy="109200"/>
          </a:xfrm>
          <a:prstGeom prst="rect">
            <a:avLst/>
          </a:prstGeom>
        </p:spPr>
      </p:pic>
      <p:pic>
        <p:nvPicPr>
          <p:cNvPr id="982" name="object 9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909629"/>
            <a:ext cx="109275" cy="109200"/>
          </a:xfrm>
          <a:prstGeom prst="rect">
            <a:avLst/>
          </a:prstGeom>
        </p:spPr>
      </p:pic>
      <p:pic>
        <p:nvPicPr>
          <p:cNvPr id="983" name="object 9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909629"/>
            <a:ext cx="109275" cy="109200"/>
          </a:xfrm>
          <a:prstGeom prst="rect">
            <a:avLst/>
          </a:prstGeom>
        </p:spPr>
      </p:pic>
      <p:pic>
        <p:nvPicPr>
          <p:cNvPr id="984" name="object 9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909629"/>
            <a:ext cx="109275" cy="109200"/>
          </a:xfrm>
          <a:prstGeom prst="rect">
            <a:avLst/>
          </a:prstGeom>
        </p:spPr>
      </p:pic>
      <p:pic>
        <p:nvPicPr>
          <p:cNvPr id="985" name="object 9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909629"/>
            <a:ext cx="109275" cy="109200"/>
          </a:xfrm>
          <a:prstGeom prst="rect">
            <a:avLst/>
          </a:prstGeom>
        </p:spPr>
      </p:pic>
      <p:pic>
        <p:nvPicPr>
          <p:cNvPr id="986" name="object 9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909629"/>
            <a:ext cx="109275" cy="109200"/>
          </a:xfrm>
          <a:prstGeom prst="rect">
            <a:avLst/>
          </a:prstGeom>
        </p:spPr>
      </p:pic>
      <p:pic>
        <p:nvPicPr>
          <p:cNvPr id="987" name="object 9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909629"/>
            <a:ext cx="109275" cy="109200"/>
          </a:xfrm>
          <a:prstGeom prst="rect">
            <a:avLst/>
          </a:prstGeom>
        </p:spPr>
      </p:pic>
      <p:pic>
        <p:nvPicPr>
          <p:cNvPr id="988" name="object 9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909629"/>
            <a:ext cx="109275" cy="109200"/>
          </a:xfrm>
          <a:prstGeom prst="rect">
            <a:avLst/>
          </a:prstGeom>
        </p:spPr>
      </p:pic>
      <p:pic>
        <p:nvPicPr>
          <p:cNvPr id="989" name="object 9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909629"/>
            <a:ext cx="109275" cy="109200"/>
          </a:xfrm>
          <a:prstGeom prst="rect">
            <a:avLst/>
          </a:prstGeom>
        </p:spPr>
      </p:pic>
      <p:pic>
        <p:nvPicPr>
          <p:cNvPr id="990" name="object 9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909629"/>
            <a:ext cx="109275" cy="109200"/>
          </a:xfrm>
          <a:prstGeom prst="rect">
            <a:avLst/>
          </a:prstGeom>
        </p:spPr>
      </p:pic>
      <p:pic>
        <p:nvPicPr>
          <p:cNvPr id="991" name="object 9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087798"/>
            <a:ext cx="109272" cy="109200"/>
          </a:xfrm>
          <a:prstGeom prst="rect">
            <a:avLst/>
          </a:prstGeom>
        </p:spPr>
      </p:pic>
      <p:pic>
        <p:nvPicPr>
          <p:cNvPr id="992" name="object 9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909629"/>
            <a:ext cx="109275" cy="109200"/>
          </a:xfrm>
          <a:prstGeom prst="rect">
            <a:avLst/>
          </a:prstGeom>
        </p:spPr>
      </p:pic>
      <p:pic>
        <p:nvPicPr>
          <p:cNvPr id="993" name="object 9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087798"/>
            <a:ext cx="109275" cy="109200"/>
          </a:xfrm>
          <a:prstGeom prst="rect">
            <a:avLst/>
          </a:prstGeom>
        </p:spPr>
      </p:pic>
      <p:pic>
        <p:nvPicPr>
          <p:cNvPr id="994" name="object 99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087798"/>
            <a:ext cx="109275" cy="109200"/>
          </a:xfrm>
          <a:prstGeom prst="rect">
            <a:avLst/>
          </a:prstGeom>
        </p:spPr>
      </p:pic>
      <p:pic>
        <p:nvPicPr>
          <p:cNvPr id="995" name="object 9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087798"/>
            <a:ext cx="109275" cy="109200"/>
          </a:xfrm>
          <a:prstGeom prst="rect">
            <a:avLst/>
          </a:prstGeom>
        </p:spPr>
      </p:pic>
      <p:pic>
        <p:nvPicPr>
          <p:cNvPr id="996" name="object 9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087798"/>
            <a:ext cx="109275" cy="109200"/>
          </a:xfrm>
          <a:prstGeom prst="rect">
            <a:avLst/>
          </a:prstGeom>
        </p:spPr>
      </p:pic>
      <p:pic>
        <p:nvPicPr>
          <p:cNvPr id="997" name="object 9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087798"/>
            <a:ext cx="109275" cy="109200"/>
          </a:xfrm>
          <a:prstGeom prst="rect">
            <a:avLst/>
          </a:prstGeom>
        </p:spPr>
      </p:pic>
      <p:pic>
        <p:nvPicPr>
          <p:cNvPr id="998" name="object 9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087798"/>
            <a:ext cx="109275" cy="109200"/>
          </a:xfrm>
          <a:prstGeom prst="rect">
            <a:avLst/>
          </a:prstGeom>
        </p:spPr>
      </p:pic>
      <p:pic>
        <p:nvPicPr>
          <p:cNvPr id="999" name="object 9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087798"/>
            <a:ext cx="109275" cy="109200"/>
          </a:xfrm>
          <a:prstGeom prst="rect">
            <a:avLst/>
          </a:prstGeom>
        </p:spPr>
      </p:pic>
      <p:pic>
        <p:nvPicPr>
          <p:cNvPr id="1000" name="object 10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087798"/>
            <a:ext cx="109275" cy="109200"/>
          </a:xfrm>
          <a:prstGeom prst="rect">
            <a:avLst/>
          </a:prstGeom>
        </p:spPr>
      </p:pic>
      <p:pic>
        <p:nvPicPr>
          <p:cNvPr id="1001" name="object 10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087798"/>
            <a:ext cx="109275" cy="109200"/>
          </a:xfrm>
          <a:prstGeom prst="rect">
            <a:avLst/>
          </a:prstGeom>
        </p:spPr>
      </p:pic>
      <p:pic>
        <p:nvPicPr>
          <p:cNvPr id="1002" name="object 10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087798"/>
            <a:ext cx="109275" cy="109200"/>
          </a:xfrm>
          <a:prstGeom prst="rect">
            <a:avLst/>
          </a:prstGeom>
        </p:spPr>
      </p:pic>
      <p:pic>
        <p:nvPicPr>
          <p:cNvPr id="1003" name="object 10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087798"/>
            <a:ext cx="109275" cy="109200"/>
          </a:xfrm>
          <a:prstGeom prst="rect">
            <a:avLst/>
          </a:prstGeom>
        </p:spPr>
      </p:pic>
      <p:pic>
        <p:nvPicPr>
          <p:cNvPr id="1004" name="object 10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087798"/>
            <a:ext cx="109275" cy="109200"/>
          </a:xfrm>
          <a:prstGeom prst="rect">
            <a:avLst/>
          </a:prstGeom>
        </p:spPr>
      </p:pic>
      <p:pic>
        <p:nvPicPr>
          <p:cNvPr id="1005" name="object 10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087798"/>
            <a:ext cx="109275" cy="109200"/>
          </a:xfrm>
          <a:prstGeom prst="rect">
            <a:avLst/>
          </a:prstGeom>
        </p:spPr>
      </p:pic>
      <p:pic>
        <p:nvPicPr>
          <p:cNvPr id="1006" name="object 10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087798"/>
            <a:ext cx="109275" cy="109200"/>
          </a:xfrm>
          <a:prstGeom prst="rect">
            <a:avLst/>
          </a:prstGeom>
        </p:spPr>
      </p:pic>
      <p:pic>
        <p:nvPicPr>
          <p:cNvPr id="1007" name="object 10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087798"/>
            <a:ext cx="109275" cy="109200"/>
          </a:xfrm>
          <a:prstGeom prst="rect">
            <a:avLst/>
          </a:prstGeom>
        </p:spPr>
      </p:pic>
      <p:pic>
        <p:nvPicPr>
          <p:cNvPr id="1008" name="object 10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087798"/>
            <a:ext cx="109275" cy="109200"/>
          </a:xfrm>
          <a:prstGeom prst="rect">
            <a:avLst/>
          </a:prstGeom>
        </p:spPr>
      </p:pic>
      <p:pic>
        <p:nvPicPr>
          <p:cNvPr id="1009" name="object 10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087798"/>
            <a:ext cx="109275" cy="109200"/>
          </a:xfrm>
          <a:prstGeom prst="rect">
            <a:avLst/>
          </a:prstGeom>
        </p:spPr>
      </p:pic>
      <p:pic>
        <p:nvPicPr>
          <p:cNvPr id="1010" name="object 101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087798"/>
            <a:ext cx="109275" cy="109200"/>
          </a:xfrm>
          <a:prstGeom prst="rect">
            <a:avLst/>
          </a:prstGeom>
        </p:spPr>
      </p:pic>
      <p:pic>
        <p:nvPicPr>
          <p:cNvPr id="1011" name="object 10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087798"/>
            <a:ext cx="109275" cy="109200"/>
          </a:xfrm>
          <a:prstGeom prst="rect">
            <a:avLst/>
          </a:prstGeom>
        </p:spPr>
      </p:pic>
      <p:pic>
        <p:nvPicPr>
          <p:cNvPr id="1012" name="object 10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087798"/>
            <a:ext cx="109275" cy="109200"/>
          </a:xfrm>
          <a:prstGeom prst="rect">
            <a:avLst/>
          </a:prstGeom>
        </p:spPr>
      </p:pic>
      <p:pic>
        <p:nvPicPr>
          <p:cNvPr id="1013" name="object 10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087798"/>
            <a:ext cx="109275" cy="109200"/>
          </a:xfrm>
          <a:prstGeom prst="rect">
            <a:avLst/>
          </a:prstGeom>
        </p:spPr>
      </p:pic>
      <p:pic>
        <p:nvPicPr>
          <p:cNvPr id="1014" name="object 10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087798"/>
            <a:ext cx="109275" cy="109200"/>
          </a:xfrm>
          <a:prstGeom prst="rect">
            <a:avLst/>
          </a:prstGeom>
        </p:spPr>
      </p:pic>
      <p:pic>
        <p:nvPicPr>
          <p:cNvPr id="1015" name="object 10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087798"/>
            <a:ext cx="109275" cy="109200"/>
          </a:xfrm>
          <a:prstGeom prst="rect">
            <a:avLst/>
          </a:prstGeom>
        </p:spPr>
      </p:pic>
      <p:pic>
        <p:nvPicPr>
          <p:cNvPr id="1016" name="object 10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087798"/>
            <a:ext cx="109275" cy="109200"/>
          </a:xfrm>
          <a:prstGeom prst="rect">
            <a:avLst/>
          </a:prstGeom>
        </p:spPr>
      </p:pic>
      <p:pic>
        <p:nvPicPr>
          <p:cNvPr id="1017" name="object 10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087798"/>
            <a:ext cx="109275" cy="109200"/>
          </a:xfrm>
          <a:prstGeom prst="rect">
            <a:avLst/>
          </a:prstGeom>
        </p:spPr>
      </p:pic>
      <p:pic>
        <p:nvPicPr>
          <p:cNvPr id="1018" name="object 10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087798"/>
            <a:ext cx="109275" cy="109200"/>
          </a:xfrm>
          <a:prstGeom prst="rect">
            <a:avLst/>
          </a:prstGeom>
        </p:spPr>
      </p:pic>
      <p:pic>
        <p:nvPicPr>
          <p:cNvPr id="1019" name="object 10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087798"/>
            <a:ext cx="109275" cy="109200"/>
          </a:xfrm>
          <a:prstGeom prst="rect">
            <a:avLst/>
          </a:prstGeom>
        </p:spPr>
      </p:pic>
      <p:pic>
        <p:nvPicPr>
          <p:cNvPr id="1020" name="object 10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087798"/>
            <a:ext cx="109275" cy="109200"/>
          </a:xfrm>
          <a:prstGeom prst="rect">
            <a:avLst/>
          </a:prstGeom>
        </p:spPr>
      </p:pic>
      <p:pic>
        <p:nvPicPr>
          <p:cNvPr id="1021" name="object 10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087798"/>
            <a:ext cx="109275" cy="109200"/>
          </a:xfrm>
          <a:prstGeom prst="rect">
            <a:avLst/>
          </a:prstGeom>
        </p:spPr>
      </p:pic>
      <p:pic>
        <p:nvPicPr>
          <p:cNvPr id="1022" name="object 10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087798"/>
            <a:ext cx="109275" cy="109200"/>
          </a:xfrm>
          <a:prstGeom prst="rect">
            <a:avLst/>
          </a:prstGeom>
        </p:spPr>
      </p:pic>
      <p:pic>
        <p:nvPicPr>
          <p:cNvPr id="1023" name="object 10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087798"/>
            <a:ext cx="109275" cy="109200"/>
          </a:xfrm>
          <a:prstGeom prst="rect">
            <a:avLst/>
          </a:prstGeom>
        </p:spPr>
      </p:pic>
      <p:pic>
        <p:nvPicPr>
          <p:cNvPr id="1024" name="object 10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087798"/>
            <a:ext cx="109275" cy="109200"/>
          </a:xfrm>
          <a:prstGeom prst="rect">
            <a:avLst/>
          </a:prstGeom>
        </p:spPr>
      </p:pic>
      <p:pic>
        <p:nvPicPr>
          <p:cNvPr id="1025" name="object 10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087798"/>
            <a:ext cx="109275" cy="109200"/>
          </a:xfrm>
          <a:prstGeom prst="rect">
            <a:avLst/>
          </a:prstGeom>
        </p:spPr>
      </p:pic>
      <p:pic>
        <p:nvPicPr>
          <p:cNvPr id="1026" name="object 10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087798"/>
            <a:ext cx="109275" cy="109200"/>
          </a:xfrm>
          <a:prstGeom prst="rect">
            <a:avLst/>
          </a:prstGeom>
        </p:spPr>
      </p:pic>
      <p:pic>
        <p:nvPicPr>
          <p:cNvPr id="1027" name="object 10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087798"/>
            <a:ext cx="109275" cy="109200"/>
          </a:xfrm>
          <a:prstGeom prst="rect">
            <a:avLst/>
          </a:prstGeom>
        </p:spPr>
      </p:pic>
      <p:pic>
        <p:nvPicPr>
          <p:cNvPr id="1028" name="object 10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087798"/>
            <a:ext cx="109275" cy="109200"/>
          </a:xfrm>
          <a:prstGeom prst="rect">
            <a:avLst/>
          </a:prstGeom>
        </p:spPr>
      </p:pic>
      <p:pic>
        <p:nvPicPr>
          <p:cNvPr id="1029" name="object 10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087798"/>
            <a:ext cx="109275" cy="109200"/>
          </a:xfrm>
          <a:prstGeom prst="rect">
            <a:avLst/>
          </a:prstGeom>
        </p:spPr>
      </p:pic>
      <p:pic>
        <p:nvPicPr>
          <p:cNvPr id="1030" name="object 10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087798"/>
            <a:ext cx="109275" cy="109200"/>
          </a:xfrm>
          <a:prstGeom prst="rect">
            <a:avLst/>
          </a:prstGeom>
        </p:spPr>
      </p:pic>
      <p:pic>
        <p:nvPicPr>
          <p:cNvPr id="1031" name="object 10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087798"/>
            <a:ext cx="109275" cy="109200"/>
          </a:xfrm>
          <a:prstGeom prst="rect">
            <a:avLst/>
          </a:prstGeom>
        </p:spPr>
      </p:pic>
      <p:pic>
        <p:nvPicPr>
          <p:cNvPr id="1032" name="object 10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087798"/>
            <a:ext cx="109275" cy="109200"/>
          </a:xfrm>
          <a:prstGeom prst="rect">
            <a:avLst/>
          </a:prstGeom>
        </p:spPr>
      </p:pic>
      <p:pic>
        <p:nvPicPr>
          <p:cNvPr id="1033" name="object 103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087798"/>
            <a:ext cx="109275" cy="109200"/>
          </a:xfrm>
          <a:prstGeom prst="rect">
            <a:avLst/>
          </a:prstGeom>
        </p:spPr>
      </p:pic>
      <p:pic>
        <p:nvPicPr>
          <p:cNvPr id="1034" name="object 10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087798"/>
            <a:ext cx="109275" cy="109200"/>
          </a:xfrm>
          <a:prstGeom prst="rect">
            <a:avLst/>
          </a:prstGeom>
        </p:spPr>
      </p:pic>
      <p:pic>
        <p:nvPicPr>
          <p:cNvPr id="1035" name="object 10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087798"/>
            <a:ext cx="109275" cy="109200"/>
          </a:xfrm>
          <a:prstGeom prst="rect">
            <a:avLst/>
          </a:prstGeom>
        </p:spPr>
      </p:pic>
      <p:pic>
        <p:nvPicPr>
          <p:cNvPr id="1036" name="object 10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087798"/>
            <a:ext cx="109275" cy="109200"/>
          </a:xfrm>
          <a:prstGeom prst="rect">
            <a:avLst/>
          </a:prstGeom>
        </p:spPr>
      </p:pic>
      <p:pic>
        <p:nvPicPr>
          <p:cNvPr id="1037" name="object 10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087798"/>
            <a:ext cx="109275" cy="109200"/>
          </a:xfrm>
          <a:prstGeom prst="rect">
            <a:avLst/>
          </a:prstGeom>
        </p:spPr>
      </p:pic>
      <p:pic>
        <p:nvPicPr>
          <p:cNvPr id="1038" name="object 10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087798"/>
            <a:ext cx="109275" cy="109200"/>
          </a:xfrm>
          <a:prstGeom prst="rect">
            <a:avLst/>
          </a:prstGeom>
        </p:spPr>
      </p:pic>
      <p:pic>
        <p:nvPicPr>
          <p:cNvPr id="1039" name="object 10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087798"/>
            <a:ext cx="109275" cy="109200"/>
          </a:xfrm>
          <a:prstGeom prst="rect">
            <a:avLst/>
          </a:prstGeom>
        </p:spPr>
      </p:pic>
      <p:pic>
        <p:nvPicPr>
          <p:cNvPr id="1040" name="object 10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087798"/>
            <a:ext cx="109275" cy="109200"/>
          </a:xfrm>
          <a:prstGeom prst="rect">
            <a:avLst/>
          </a:prstGeom>
        </p:spPr>
      </p:pic>
      <p:pic>
        <p:nvPicPr>
          <p:cNvPr id="1041" name="object 10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087798"/>
            <a:ext cx="109275" cy="109200"/>
          </a:xfrm>
          <a:prstGeom prst="rect">
            <a:avLst/>
          </a:prstGeom>
        </p:spPr>
      </p:pic>
      <p:pic>
        <p:nvPicPr>
          <p:cNvPr id="1042" name="object 10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087798"/>
            <a:ext cx="109275" cy="109200"/>
          </a:xfrm>
          <a:prstGeom prst="rect">
            <a:avLst/>
          </a:prstGeom>
        </p:spPr>
      </p:pic>
      <p:pic>
        <p:nvPicPr>
          <p:cNvPr id="1043" name="object 10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087798"/>
            <a:ext cx="109275" cy="109200"/>
          </a:xfrm>
          <a:prstGeom prst="rect">
            <a:avLst/>
          </a:prstGeom>
        </p:spPr>
      </p:pic>
      <p:pic>
        <p:nvPicPr>
          <p:cNvPr id="1044" name="object 10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265968"/>
            <a:ext cx="109272" cy="109200"/>
          </a:xfrm>
          <a:prstGeom prst="rect">
            <a:avLst/>
          </a:prstGeom>
        </p:spPr>
      </p:pic>
      <p:pic>
        <p:nvPicPr>
          <p:cNvPr id="1045" name="object 10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265968"/>
            <a:ext cx="109275" cy="109200"/>
          </a:xfrm>
          <a:prstGeom prst="rect">
            <a:avLst/>
          </a:prstGeom>
        </p:spPr>
      </p:pic>
      <p:pic>
        <p:nvPicPr>
          <p:cNvPr id="1046" name="object 104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265968"/>
            <a:ext cx="109275" cy="109200"/>
          </a:xfrm>
          <a:prstGeom prst="rect">
            <a:avLst/>
          </a:prstGeom>
        </p:spPr>
      </p:pic>
      <p:pic>
        <p:nvPicPr>
          <p:cNvPr id="1047" name="object 10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265968"/>
            <a:ext cx="109275" cy="109200"/>
          </a:xfrm>
          <a:prstGeom prst="rect">
            <a:avLst/>
          </a:prstGeom>
        </p:spPr>
      </p:pic>
      <p:pic>
        <p:nvPicPr>
          <p:cNvPr id="1048" name="object 10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265968"/>
            <a:ext cx="109275" cy="109200"/>
          </a:xfrm>
          <a:prstGeom prst="rect">
            <a:avLst/>
          </a:prstGeom>
        </p:spPr>
      </p:pic>
      <p:pic>
        <p:nvPicPr>
          <p:cNvPr id="1049" name="object 10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265968"/>
            <a:ext cx="109275" cy="109200"/>
          </a:xfrm>
          <a:prstGeom prst="rect">
            <a:avLst/>
          </a:prstGeom>
        </p:spPr>
      </p:pic>
      <p:pic>
        <p:nvPicPr>
          <p:cNvPr id="1050" name="object 10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265968"/>
            <a:ext cx="109275" cy="109200"/>
          </a:xfrm>
          <a:prstGeom prst="rect">
            <a:avLst/>
          </a:prstGeom>
        </p:spPr>
      </p:pic>
      <p:pic>
        <p:nvPicPr>
          <p:cNvPr id="1051" name="object 10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265968"/>
            <a:ext cx="109275" cy="109200"/>
          </a:xfrm>
          <a:prstGeom prst="rect">
            <a:avLst/>
          </a:prstGeom>
        </p:spPr>
      </p:pic>
      <p:pic>
        <p:nvPicPr>
          <p:cNvPr id="1052" name="object 10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265968"/>
            <a:ext cx="109275" cy="109200"/>
          </a:xfrm>
          <a:prstGeom prst="rect">
            <a:avLst/>
          </a:prstGeom>
        </p:spPr>
      </p:pic>
      <p:pic>
        <p:nvPicPr>
          <p:cNvPr id="1053" name="object 10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265968"/>
            <a:ext cx="109275" cy="109200"/>
          </a:xfrm>
          <a:prstGeom prst="rect">
            <a:avLst/>
          </a:prstGeom>
        </p:spPr>
      </p:pic>
      <p:pic>
        <p:nvPicPr>
          <p:cNvPr id="1054" name="object 10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265968"/>
            <a:ext cx="109275" cy="109200"/>
          </a:xfrm>
          <a:prstGeom prst="rect">
            <a:avLst/>
          </a:prstGeom>
        </p:spPr>
      </p:pic>
      <p:pic>
        <p:nvPicPr>
          <p:cNvPr id="1055" name="object 10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265968"/>
            <a:ext cx="109275" cy="109200"/>
          </a:xfrm>
          <a:prstGeom prst="rect">
            <a:avLst/>
          </a:prstGeom>
        </p:spPr>
      </p:pic>
      <p:pic>
        <p:nvPicPr>
          <p:cNvPr id="1056" name="object 10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265968"/>
            <a:ext cx="109275" cy="109200"/>
          </a:xfrm>
          <a:prstGeom prst="rect">
            <a:avLst/>
          </a:prstGeom>
        </p:spPr>
      </p:pic>
      <p:pic>
        <p:nvPicPr>
          <p:cNvPr id="1057" name="object 10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265968"/>
            <a:ext cx="109275" cy="109200"/>
          </a:xfrm>
          <a:prstGeom prst="rect">
            <a:avLst/>
          </a:prstGeom>
        </p:spPr>
      </p:pic>
      <p:pic>
        <p:nvPicPr>
          <p:cNvPr id="1058" name="object 10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265968"/>
            <a:ext cx="109275" cy="109200"/>
          </a:xfrm>
          <a:prstGeom prst="rect">
            <a:avLst/>
          </a:prstGeom>
        </p:spPr>
      </p:pic>
      <p:pic>
        <p:nvPicPr>
          <p:cNvPr id="1059" name="object 10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265968"/>
            <a:ext cx="109275" cy="109200"/>
          </a:xfrm>
          <a:prstGeom prst="rect">
            <a:avLst/>
          </a:prstGeom>
        </p:spPr>
      </p:pic>
      <p:pic>
        <p:nvPicPr>
          <p:cNvPr id="1060" name="object 10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265968"/>
            <a:ext cx="109275" cy="109200"/>
          </a:xfrm>
          <a:prstGeom prst="rect">
            <a:avLst/>
          </a:prstGeom>
        </p:spPr>
      </p:pic>
      <p:pic>
        <p:nvPicPr>
          <p:cNvPr id="1061" name="object 10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265968"/>
            <a:ext cx="109275" cy="109200"/>
          </a:xfrm>
          <a:prstGeom prst="rect">
            <a:avLst/>
          </a:prstGeom>
        </p:spPr>
      </p:pic>
      <p:pic>
        <p:nvPicPr>
          <p:cNvPr id="1062" name="object 106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265968"/>
            <a:ext cx="109275" cy="109200"/>
          </a:xfrm>
          <a:prstGeom prst="rect">
            <a:avLst/>
          </a:prstGeom>
        </p:spPr>
      </p:pic>
      <p:pic>
        <p:nvPicPr>
          <p:cNvPr id="1063" name="object 10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265968"/>
            <a:ext cx="109275" cy="109200"/>
          </a:xfrm>
          <a:prstGeom prst="rect">
            <a:avLst/>
          </a:prstGeom>
        </p:spPr>
      </p:pic>
      <p:pic>
        <p:nvPicPr>
          <p:cNvPr id="1064" name="object 10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265968"/>
            <a:ext cx="109275" cy="109200"/>
          </a:xfrm>
          <a:prstGeom prst="rect">
            <a:avLst/>
          </a:prstGeom>
        </p:spPr>
      </p:pic>
      <p:pic>
        <p:nvPicPr>
          <p:cNvPr id="1065" name="object 10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265968"/>
            <a:ext cx="109275" cy="109200"/>
          </a:xfrm>
          <a:prstGeom prst="rect">
            <a:avLst/>
          </a:prstGeom>
        </p:spPr>
      </p:pic>
      <p:pic>
        <p:nvPicPr>
          <p:cNvPr id="1066" name="object 10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265968"/>
            <a:ext cx="109275" cy="109200"/>
          </a:xfrm>
          <a:prstGeom prst="rect">
            <a:avLst/>
          </a:prstGeom>
        </p:spPr>
      </p:pic>
      <p:pic>
        <p:nvPicPr>
          <p:cNvPr id="1067" name="object 10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265968"/>
            <a:ext cx="109275" cy="109200"/>
          </a:xfrm>
          <a:prstGeom prst="rect">
            <a:avLst/>
          </a:prstGeom>
        </p:spPr>
      </p:pic>
      <p:pic>
        <p:nvPicPr>
          <p:cNvPr id="1068" name="object 10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265968"/>
            <a:ext cx="109275" cy="109200"/>
          </a:xfrm>
          <a:prstGeom prst="rect">
            <a:avLst/>
          </a:prstGeom>
        </p:spPr>
      </p:pic>
      <p:pic>
        <p:nvPicPr>
          <p:cNvPr id="1069" name="object 10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265968"/>
            <a:ext cx="109275" cy="109200"/>
          </a:xfrm>
          <a:prstGeom prst="rect">
            <a:avLst/>
          </a:prstGeom>
        </p:spPr>
      </p:pic>
      <p:pic>
        <p:nvPicPr>
          <p:cNvPr id="1070" name="object 10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265968"/>
            <a:ext cx="109275" cy="109200"/>
          </a:xfrm>
          <a:prstGeom prst="rect">
            <a:avLst/>
          </a:prstGeom>
        </p:spPr>
      </p:pic>
      <p:pic>
        <p:nvPicPr>
          <p:cNvPr id="1071" name="object 10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265968"/>
            <a:ext cx="109275" cy="109200"/>
          </a:xfrm>
          <a:prstGeom prst="rect">
            <a:avLst/>
          </a:prstGeom>
        </p:spPr>
      </p:pic>
      <p:pic>
        <p:nvPicPr>
          <p:cNvPr id="1072" name="object 10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265968"/>
            <a:ext cx="109275" cy="109200"/>
          </a:xfrm>
          <a:prstGeom prst="rect">
            <a:avLst/>
          </a:prstGeom>
        </p:spPr>
      </p:pic>
      <p:pic>
        <p:nvPicPr>
          <p:cNvPr id="1073" name="object 10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265968"/>
            <a:ext cx="109275" cy="109200"/>
          </a:xfrm>
          <a:prstGeom prst="rect">
            <a:avLst/>
          </a:prstGeom>
        </p:spPr>
      </p:pic>
      <p:pic>
        <p:nvPicPr>
          <p:cNvPr id="1074" name="object 10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265968"/>
            <a:ext cx="109275" cy="109200"/>
          </a:xfrm>
          <a:prstGeom prst="rect">
            <a:avLst/>
          </a:prstGeom>
        </p:spPr>
      </p:pic>
      <p:pic>
        <p:nvPicPr>
          <p:cNvPr id="1075" name="object 10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265968"/>
            <a:ext cx="109275" cy="109200"/>
          </a:xfrm>
          <a:prstGeom prst="rect">
            <a:avLst/>
          </a:prstGeom>
        </p:spPr>
      </p:pic>
      <p:pic>
        <p:nvPicPr>
          <p:cNvPr id="1076" name="object 10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265968"/>
            <a:ext cx="109275" cy="109200"/>
          </a:xfrm>
          <a:prstGeom prst="rect">
            <a:avLst/>
          </a:prstGeom>
        </p:spPr>
      </p:pic>
      <p:pic>
        <p:nvPicPr>
          <p:cNvPr id="1077" name="object 10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265968"/>
            <a:ext cx="109275" cy="109200"/>
          </a:xfrm>
          <a:prstGeom prst="rect">
            <a:avLst/>
          </a:prstGeom>
        </p:spPr>
      </p:pic>
      <p:pic>
        <p:nvPicPr>
          <p:cNvPr id="1078" name="object 10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265968"/>
            <a:ext cx="109275" cy="109200"/>
          </a:xfrm>
          <a:prstGeom prst="rect">
            <a:avLst/>
          </a:prstGeom>
        </p:spPr>
      </p:pic>
      <p:pic>
        <p:nvPicPr>
          <p:cNvPr id="1079" name="object 10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265968"/>
            <a:ext cx="109275" cy="109200"/>
          </a:xfrm>
          <a:prstGeom prst="rect">
            <a:avLst/>
          </a:prstGeom>
        </p:spPr>
      </p:pic>
      <p:pic>
        <p:nvPicPr>
          <p:cNvPr id="1080" name="object 10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265968"/>
            <a:ext cx="109275" cy="109200"/>
          </a:xfrm>
          <a:prstGeom prst="rect">
            <a:avLst/>
          </a:prstGeom>
        </p:spPr>
      </p:pic>
      <p:pic>
        <p:nvPicPr>
          <p:cNvPr id="1081" name="object 10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265968"/>
            <a:ext cx="109275" cy="109200"/>
          </a:xfrm>
          <a:prstGeom prst="rect">
            <a:avLst/>
          </a:prstGeom>
        </p:spPr>
      </p:pic>
      <p:pic>
        <p:nvPicPr>
          <p:cNvPr id="1082" name="object 10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265968"/>
            <a:ext cx="109275" cy="109200"/>
          </a:xfrm>
          <a:prstGeom prst="rect">
            <a:avLst/>
          </a:prstGeom>
        </p:spPr>
      </p:pic>
      <p:pic>
        <p:nvPicPr>
          <p:cNvPr id="1083" name="object 10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265968"/>
            <a:ext cx="109275" cy="109200"/>
          </a:xfrm>
          <a:prstGeom prst="rect">
            <a:avLst/>
          </a:prstGeom>
        </p:spPr>
      </p:pic>
      <p:pic>
        <p:nvPicPr>
          <p:cNvPr id="1084" name="object 10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265968"/>
            <a:ext cx="109275" cy="109200"/>
          </a:xfrm>
          <a:prstGeom prst="rect">
            <a:avLst/>
          </a:prstGeom>
        </p:spPr>
      </p:pic>
      <p:pic>
        <p:nvPicPr>
          <p:cNvPr id="1085" name="object 108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265968"/>
            <a:ext cx="109275" cy="109200"/>
          </a:xfrm>
          <a:prstGeom prst="rect">
            <a:avLst/>
          </a:prstGeom>
        </p:spPr>
      </p:pic>
      <p:pic>
        <p:nvPicPr>
          <p:cNvPr id="1086" name="object 10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265968"/>
            <a:ext cx="109275" cy="109200"/>
          </a:xfrm>
          <a:prstGeom prst="rect">
            <a:avLst/>
          </a:prstGeom>
        </p:spPr>
      </p:pic>
      <p:pic>
        <p:nvPicPr>
          <p:cNvPr id="1087" name="object 10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265968"/>
            <a:ext cx="109275" cy="109200"/>
          </a:xfrm>
          <a:prstGeom prst="rect">
            <a:avLst/>
          </a:prstGeom>
        </p:spPr>
      </p:pic>
      <p:pic>
        <p:nvPicPr>
          <p:cNvPr id="1088" name="object 10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265968"/>
            <a:ext cx="109275" cy="109200"/>
          </a:xfrm>
          <a:prstGeom prst="rect">
            <a:avLst/>
          </a:prstGeom>
        </p:spPr>
      </p:pic>
      <p:pic>
        <p:nvPicPr>
          <p:cNvPr id="1089" name="object 10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265968"/>
            <a:ext cx="109275" cy="109200"/>
          </a:xfrm>
          <a:prstGeom prst="rect">
            <a:avLst/>
          </a:prstGeom>
        </p:spPr>
      </p:pic>
      <p:pic>
        <p:nvPicPr>
          <p:cNvPr id="1090" name="object 10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265968"/>
            <a:ext cx="109275" cy="109200"/>
          </a:xfrm>
          <a:prstGeom prst="rect">
            <a:avLst/>
          </a:prstGeom>
        </p:spPr>
      </p:pic>
      <p:pic>
        <p:nvPicPr>
          <p:cNvPr id="1091" name="object 10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265968"/>
            <a:ext cx="109275" cy="109200"/>
          </a:xfrm>
          <a:prstGeom prst="rect">
            <a:avLst/>
          </a:prstGeom>
        </p:spPr>
      </p:pic>
      <p:pic>
        <p:nvPicPr>
          <p:cNvPr id="1092" name="object 10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265968"/>
            <a:ext cx="109275" cy="109200"/>
          </a:xfrm>
          <a:prstGeom prst="rect">
            <a:avLst/>
          </a:prstGeom>
        </p:spPr>
      </p:pic>
      <p:pic>
        <p:nvPicPr>
          <p:cNvPr id="1093" name="object 10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265968"/>
            <a:ext cx="109275" cy="109200"/>
          </a:xfrm>
          <a:prstGeom prst="rect">
            <a:avLst/>
          </a:prstGeom>
        </p:spPr>
      </p:pic>
      <p:pic>
        <p:nvPicPr>
          <p:cNvPr id="1094" name="object 10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265968"/>
            <a:ext cx="109275" cy="109200"/>
          </a:xfrm>
          <a:prstGeom prst="rect">
            <a:avLst/>
          </a:prstGeom>
        </p:spPr>
      </p:pic>
      <p:pic>
        <p:nvPicPr>
          <p:cNvPr id="1095" name="object 10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265968"/>
            <a:ext cx="109275" cy="109200"/>
          </a:xfrm>
          <a:prstGeom prst="rect">
            <a:avLst/>
          </a:prstGeom>
        </p:spPr>
      </p:pic>
      <p:pic>
        <p:nvPicPr>
          <p:cNvPr id="1096" name="object 10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444138"/>
            <a:ext cx="109272" cy="109200"/>
          </a:xfrm>
          <a:prstGeom prst="rect">
            <a:avLst/>
          </a:prstGeom>
        </p:spPr>
      </p:pic>
      <p:pic>
        <p:nvPicPr>
          <p:cNvPr id="1097" name="object 10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444138"/>
            <a:ext cx="109275" cy="109200"/>
          </a:xfrm>
          <a:prstGeom prst="rect">
            <a:avLst/>
          </a:prstGeom>
        </p:spPr>
      </p:pic>
      <p:pic>
        <p:nvPicPr>
          <p:cNvPr id="1098" name="object 109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444138"/>
            <a:ext cx="109275" cy="109200"/>
          </a:xfrm>
          <a:prstGeom prst="rect">
            <a:avLst/>
          </a:prstGeom>
        </p:spPr>
      </p:pic>
      <p:pic>
        <p:nvPicPr>
          <p:cNvPr id="1099" name="object 10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444138"/>
            <a:ext cx="109275" cy="109200"/>
          </a:xfrm>
          <a:prstGeom prst="rect">
            <a:avLst/>
          </a:prstGeom>
        </p:spPr>
      </p:pic>
      <p:pic>
        <p:nvPicPr>
          <p:cNvPr id="1100" name="object 11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444138"/>
            <a:ext cx="109275" cy="109200"/>
          </a:xfrm>
          <a:prstGeom prst="rect">
            <a:avLst/>
          </a:prstGeom>
        </p:spPr>
      </p:pic>
      <p:pic>
        <p:nvPicPr>
          <p:cNvPr id="1101" name="object 11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444138"/>
            <a:ext cx="109275" cy="109200"/>
          </a:xfrm>
          <a:prstGeom prst="rect">
            <a:avLst/>
          </a:prstGeom>
        </p:spPr>
      </p:pic>
      <p:pic>
        <p:nvPicPr>
          <p:cNvPr id="1102" name="object 11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444138"/>
            <a:ext cx="109275" cy="109200"/>
          </a:xfrm>
          <a:prstGeom prst="rect">
            <a:avLst/>
          </a:prstGeom>
        </p:spPr>
      </p:pic>
      <p:pic>
        <p:nvPicPr>
          <p:cNvPr id="1103" name="object 11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444138"/>
            <a:ext cx="109275" cy="109200"/>
          </a:xfrm>
          <a:prstGeom prst="rect">
            <a:avLst/>
          </a:prstGeom>
        </p:spPr>
      </p:pic>
      <p:pic>
        <p:nvPicPr>
          <p:cNvPr id="1104" name="object 11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444138"/>
            <a:ext cx="109275" cy="109200"/>
          </a:xfrm>
          <a:prstGeom prst="rect">
            <a:avLst/>
          </a:prstGeom>
        </p:spPr>
      </p:pic>
      <p:pic>
        <p:nvPicPr>
          <p:cNvPr id="1105" name="object 11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444138"/>
            <a:ext cx="109275" cy="109200"/>
          </a:xfrm>
          <a:prstGeom prst="rect">
            <a:avLst/>
          </a:prstGeom>
        </p:spPr>
      </p:pic>
      <p:pic>
        <p:nvPicPr>
          <p:cNvPr id="1106" name="object 11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444138"/>
            <a:ext cx="109275" cy="109200"/>
          </a:xfrm>
          <a:prstGeom prst="rect">
            <a:avLst/>
          </a:prstGeom>
        </p:spPr>
      </p:pic>
      <p:pic>
        <p:nvPicPr>
          <p:cNvPr id="1107" name="object 11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444138"/>
            <a:ext cx="109275" cy="109200"/>
          </a:xfrm>
          <a:prstGeom prst="rect">
            <a:avLst/>
          </a:prstGeom>
        </p:spPr>
      </p:pic>
      <p:pic>
        <p:nvPicPr>
          <p:cNvPr id="1108" name="object 11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444138"/>
            <a:ext cx="109275" cy="109200"/>
          </a:xfrm>
          <a:prstGeom prst="rect">
            <a:avLst/>
          </a:prstGeom>
        </p:spPr>
      </p:pic>
      <p:pic>
        <p:nvPicPr>
          <p:cNvPr id="1109" name="object 11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444138"/>
            <a:ext cx="109275" cy="109200"/>
          </a:xfrm>
          <a:prstGeom prst="rect">
            <a:avLst/>
          </a:prstGeom>
        </p:spPr>
      </p:pic>
      <p:pic>
        <p:nvPicPr>
          <p:cNvPr id="1110" name="object 11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444138"/>
            <a:ext cx="109275" cy="109200"/>
          </a:xfrm>
          <a:prstGeom prst="rect">
            <a:avLst/>
          </a:prstGeom>
        </p:spPr>
      </p:pic>
      <p:pic>
        <p:nvPicPr>
          <p:cNvPr id="1111" name="object 11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444138"/>
            <a:ext cx="109275" cy="109200"/>
          </a:xfrm>
          <a:prstGeom prst="rect">
            <a:avLst/>
          </a:prstGeom>
        </p:spPr>
      </p:pic>
      <p:pic>
        <p:nvPicPr>
          <p:cNvPr id="1112" name="object 11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444138"/>
            <a:ext cx="109275" cy="109200"/>
          </a:xfrm>
          <a:prstGeom prst="rect">
            <a:avLst/>
          </a:prstGeom>
        </p:spPr>
      </p:pic>
      <p:pic>
        <p:nvPicPr>
          <p:cNvPr id="1113" name="object 11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444138"/>
            <a:ext cx="109275" cy="109200"/>
          </a:xfrm>
          <a:prstGeom prst="rect">
            <a:avLst/>
          </a:prstGeom>
        </p:spPr>
      </p:pic>
      <p:pic>
        <p:nvPicPr>
          <p:cNvPr id="1114" name="object 111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444138"/>
            <a:ext cx="109275" cy="109200"/>
          </a:xfrm>
          <a:prstGeom prst="rect">
            <a:avLst/>
          </a:prstGeom>
        </p:spPr>
      </p:pic>
      <p:pic>
        <p:nvPicPr>
          <p:cNvPr id="1115" name="object 11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444138"/>
            <a:ext cx="109275" cy="109200"/>
          </a:xfrm>
          <a:prstGeom prst="rect">
            <a:avLst/>
          </a:prstGeom>
        </p:spPr>
      </p:pic>
      <p:pic>
        <p:nvPicPr>
          <p:cNvPr id="1116" name="object 11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444138"/>
            <a:ext cx="109275" cy="109200"/>
          </a:xfrm>
          <a:prstGeom prst="rect">
            <a:avLst/>
          </a:prstGeom>
        </p:spPr>
      </p:pic>
      <p:pic>
        <p:nvPicPr>
          <p:cNvPr id="1117" name="object 11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444138"/>
            <a:ext cx="109275" cy="109200"/>
          </a:xfrm>
          <a:prstGeom prst="rect">
            <a:avLst/>
          </a:prstGeom>
        </p:spPr>
      </p:pic>
      <p:pic>
        <p:nvPicPr>
          <p:cNvPr id="1118" name="object 11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444138"/>
            <a:ext cx="109275" cy="109200"/>
          </a:xfrm>
          <a:prstGeom prst="rect">
            <a:avLst/>
          </a:prstGeom>
        </p:spPr>
      </p:pic>
      <p:pic>
        <p:nvPicPr>
          <p:cNvPr id="1119" name="object 11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444138"/>
            <a:ext cx="109275" cy="109200"/>
          </a:xfrm>
          <a:prstGeom prst="rect">
            <a:avLst/>
          </a:prstGeom>
        </p:spPr>
      </p:pic>
      <p:pic>
        <p:nvPicPr>
          <p:cNvPr id="1120" name="object 11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444138"/>
            <a:ext cx="109275" cy="109200"/>
          </a:xfrm>
          <a:prstGeom prst="rect">
            <a:avLst/>
          </a:prstGeom>
        </p:spPr>
      </p:pic>
      <p:pic>
        <p:nvPicPr>
          <p:cNvPr id="1121" name="object 11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444138"/>
            <a:ext cx="109275" cy="109200"/>
          </a:xfrm>
          <a:prstGeom prst="rect">
            <a:avLst/>
          </a:prstGeom>
        </p:spPr>
      </p:pic>
      <p:pic>
        <p:nvPicPr>
          <p:cNvPr id="1122" name="object 11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444138"/>
            <a:ext cx="109275" cy="109200"/>
          </a:xfrm>
          <a:prstGeom prst="rect">
            <a:avLst/>
          </a:prstGeom>
        </p:spPr>
      </p:pic>
      <p:pic>
        <p:nvPicPr>
          <p:cNvPr id="1123" name="object 11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444138"/>
            <a:ext cx="109275" cy="109200"/>
          </a:xfrm>
          <a:prstGeom prst="rect">
            <a:avLst/>
          </a:prstGeom>
        </p:spPr>
      </p:pic>
      <p:pic>
        <p:nvPicPr>
          <p:cNvPr id="1124" name="object 11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444138"/>
            <a:ext cx="109275" cy="109200"/>
          </a:xfrm>
          <a:prstGeom prst="rect">
            <a:avLst/>
          </a:prstGeom>
        </p:spPr>
      </p:pic>
      <p:pic>
        <p:nvPicPr>
          <p:cNvPr id="1125" name="object 11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444138"/>
            <a:ext cx="109275" cy="109200"/>
          </a:xfrm>
          <a:prstGeom prst="rect">
            <a:avLst/>
          </a:prstGeom>
        </p:spPr>
      </p:pic>
      <p:pic>
        <p:nvPicPr>
          <p:cNvPr id="1126" name="object 11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444138"/>
            <a:ext cx="109275" cy="109200"/>
          </a:xfrm>
          <a:prstGeom prst="rect">
            <a:avLst/>
          </a:prstGeom>
        </p:spPr>
      </p:pic>
      <p:pic>
        <p:nvPicPr>
          <p:cNvPr id="1127" name="object 11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444138"/>
            <a:ext cx="109275" cy="109200"/>
          </a:xfrm>
          <a:prstGeom prst="rect">
            <a:avLst/>
          </a:prstGeom>
        </p:spPr>
      </p:pic>
      <p:pic>
        <p:nvPicPr>
          <p:cNvPr id="1128" name="object 11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444138"/>
            <a:ext cx="109275" cy="109200"/>
          </a:xfrm>
          <a:prstGeom prst="rect">
            <a:avLst/>
          </a:prstGeom>
        </p:spPr>
      </p:pic>
      <p:pic>
        <p:nvPicPr>
          <p:cNvPr id="1129" name="object 11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444138"/>
            <a:ext cx="109275" cy="109200"/>
          </a:xfrm>
          <a:prstGeom prst="rect">
            <a:avLst/>
          </a:prstGeom>
        </p:spPr>
      </p:pic>
      <p:pic>
        <p:nvPicPr>
          <p:cNvPr id="1130" name="object 11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444138"/>
            <a:ext cx="109275" cy="109200"/>
          </a:xfrm>
          <a:prstGeom prst="rect">
            <a:avLst/>
          </a:prstGeom>
        </p:spPr>
      </p:pic>
      <p:pic>
        <p:nvPicPr>
          <p:cNvPr id="1131" name="object 11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444138"/>
            <a:ext cx="109275" cy="109200"/>
          </a:xfrm>
          <a:prstGeom prst="rect">
            <a:avLst/>
          </a:prstGeom>
        </p:spPr>
      </p:pic>
      <p:pic>
        <p:nvPicPr>
          <p:cNvPr id="1132" name="object 11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444138"/>
            <a:ext cx="109275" cy="109200"/>
          </a:xfrm>
          <a:prstGeom prst="rect">
            <a:avLst/>
          </a:prstGeom>
        </p:spPr>
      </p:pic>
      <p:pic>
        <p:nvPicPr>
          <p:cNvPr id="1133" name="object 11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444138"/>
            <a:ext cx="109275" cy="109200"/>
          </a:xfrm>
          <a:prstGeom prst="rect">
            <a:avLst/>
          </a:prstGeom>
        </p:spPr>
      </p:pic>
      <p:pic>
        <p:nvPicPr>
          <p:cNvPr id="1134" name="object 11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444138"/>
            <a:ext cx="109275" cy="109200"/>
          </a:xfrm>
          <a:prstGeom prst="rect">
            <a:avLst/>
          </a:prstGeom>
        </p:spPr>
      </p:pic>
      <p:pic>
        <p:nvPicPr>
          <p:cNvPr id="1135" name="object 11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444138"/>
            <a:ext cx="109275" cy="109200"/>
          </a:xfrm>
          <a:prstGeom prst="rect">
            <a:avLst/>
          </a:prstGeom>
        </p:spPr>
      </p:pic>
      <p:pic>
        <p:nvPicPr>
          <p:cNvPr id="1136" name="object 11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444138"/>
            <a:ext cx="109275" cy="109200"/>
          </a:xfrm>
          <a:prstGeom prst="rect">
            <a:avLst/>
          </a:prstGeom>
        </p:spPr>
      </p:pic>
      <p:pic>
        <p:nvPicPr>
          <p:cNvPr id="1137" name="object 113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444138"/>
            <a:ext cx="109275" cy="109200"/>
          </a:xfrm>
          <a:prstGeom prst="rect">
            <a:avLst/>
          </a:prstGeom>
        </p:spPr>
      </p:pic>
      <p:pic>
        <p:nvPicPr>
          <p:cNvPr id="1138" name="object 11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444138"/>
            <a:ext cx="109275" cy="109200"/>
          </a:xfrm>
          <a:prstGeom prst="rect">
            <a:avLst/>
          </a:prstGeom>
        </p:spPr>
      </p:pic>
      <p:pic>
        <p:nvPicPr>
          <p:cNvPr id="1139" name="object 11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444138"/>
            <a:ext cx="109275" cy="109200"/>
          </a:xfrm>
          <a:prstGeom prst="rect">
            <a:avLst/>
          </a:prstGeom>
        </p:spPr>
      </p:pic>
      <p:pic>
        <p:nvPicPr>
          <p:cNvPr id="1140" name="object 11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444138"/>
            <a:ext cx="109275" cy="109200"/>
          </a:xfrm>
          <a:prstGeom prst="rect">
            <a:avLst/>
          </a:prstGeom>
        </p:spPr>
      </p:pic>
      <p:pic>
        <p:nvPicPr>
          <p:cNvPr id="1141" name="object 11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444138"/>
            <a:ext cx="109275" cy="109200"/>
          </a:xfrm>
          <a:prstGeom prst="rect">
            <a:avLst/>
          </a:prstGeom>
        </p:spPr>
      </p:pic>
      <p:pic>
        <p:nvPicPr>
          <p:cNvPr id="1142" name="object 11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444138"/>
            <a:ext cx="109275" cy="109200"/>
          </a:xfrm>
          <a:prstGeom prst="rect">
            <a:avLst/>
          </a:prstGeom>
        </p:spPr>
      </p:pic>
      <p:pic>
        <p:nvPicPr>
          <p:cNvPr id="1143" name="object 11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444138"/>
            <a:ext cx="109275" cy="109200"/>
          </a:xfrm>
          <a:prstGeom prst="rect">
            <a:avLst/>
          </a:prstGeom>
        </p:spPr>
      </p:pic>
      <p:pic>
        <p:nvPicPr>
          <p:cNvPr id="1144" name="object 11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444138"/>
            <a:ext cx="109275" cy="109200"/>
          </a:xfrm>
          <a:prstGeom prst="rect">
            <a:avLst/>
          </a:prstGeom>
        </p:spPr>
      </p:pic>
      <p:pic>
        <p:nvPicPr>
          <p:cNvPr id="1145" name="object 11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444138"/>
            <a:ext cx="109275" cy="109200"/>
          </a:xfrm>
          <a:prstGeom prst="rect">
            <a:avLst/>
          </a:prstGeom>
        </p:spPr>
      </p:pic>
      <p:pic>
        <p:nvPicPr>
          <p:cNvPr id="1146" name="object 11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444138"/>
            <a:ext cx="109275" cy="109200"/>
          </a:xfrm>
          <a:prstGeom prst="rect">
            <a:avLst/>
          </a:prstGeom>
        </p:spPr>
      </p:pic>
      <p:pic>
        <p:nvPicPr>
          <p:cNvPr id="1147" name="object 11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444138"/>
            <a:ext cx="109275" cy="109200"/>
          </a:xfrm>
          <a:prstGeom prst="rect">
            <a:avLst/>
          </a:prstGeom>
        </p:spPr>
      </p:pic>
      <p:pic>
        <p:nvPicPr>
          <p:cNvPr id="1148" name="object 114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736" y="4622307"/>
            <a:ext cx="109272" cy="109200"/>
          </a:xfrm>
          <a:prstGeom prst="rect">
            <a:avLst/>
          </a:prstGeom>
        </p:spPr>
      </p:pic>
      <p:pic>
        <p:nvPicPr>
          <p:cNvPr id="1149" name="object 114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2025" y="4622307"/>
            <a:ext cx="109275" cy="109200"/>
          </a:xfrm>
          <a:prstGeom prst="rect">
            <a:avLst/>
          </a:prstGeom>
        </p:spPr>
      </p:pic>
      <p:pic>
        <p:nvPicPr>
          <p:cNvPr id="1150" name="object 1150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050316" y="4622307"/>
            <a:ext cx="109275" cy="109200"/>
          </a:xfrm>
          <a:prstGeom prst="rect">
            <a:avLst/>
          </a:prstGeom>
        </p:spPr>
      </p:pic>
      <p:pic>
        <p:nvPicPr>
          <p:cNvPr id="1151" name="object 115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228607" y="4622307"/>
            <a:ext cx="109275" cy="109200"/>
          </a:xfrm>
          <a:prstGeom prst="rect">
            <a:avLst/>
          </a:prstGeom>
        </p:spPr>
      </p:pic>
      <p:pic>
        <p:nvPicPr>
          <p:cNvPr id="1152" name="object 115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406898" y="4622307"/>
            <a:ext cx="109275" cy="109200"/>
          </a:xfrm>
          <a:prstGeom prst="rect">
            <a:avLst/>
          </a:prstGeom>
        </p:spPr>
      </p:pic>
      <p:pic>
        <p:nvPicPr>
          <p:cNvPr id="1153" name="object 115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585188" y="4622307"/>
            <a:ext cx="109275" cy="109200"/>
          </a:xfrm>
          <a:prstGeom prst="rect">
            <a:avLst/>
          </a:prstGeom>
        </p:spPr>
      </p:pic>
      <p:pic>
        <p:nvPicPr>
          <p:cNvPr id="1154" name="object 115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763479" y="4622307"/>
            <a:ext cx="109275" cy="109200"/>
          </a:xfrm>
          <a:prstGeom prst="rect">
            <a:avLst/>
          </a:prstGeom>
        </p:spPr>
      </p:pic>
      <p:pic>
        <p:nvPicPr>
          <p:cNvPr id="1155" name="object 115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941770" y="4622307"/>
            <a:ext cx="109275" cy="109200"/>
          </a:xfrm>
          <a:prstGeom prst="rect">
            <a:avLst/>
          </a:prstGeom>
        </p:spPr>
      </p:pic>
      <p:pic>
        <p:nvPicPr>
          <p:cNvPr id="1156" name="object 115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120061" y="4622307"/>
            <a:ext cx="109275" cy="109200"/>
          </a:xfrm>
          <a:prstGeom prst="rect">
            <a:avLst/>
          </a:prstGeom>
        </p:spPr>
      </p:pic>
      <p:pic>
        <p:nvPicPr>
          <p:cNvPr id="1157" name="object 115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298352" y="4622307"/>
            <a:ext cx="109275" cy="109200"/>
          </a:xfrm>
          <a:prstGeom prst="rect">
            <a:avLst/>
          </a:prstGeom>
        </p:spPr>
      </p:pic>
      <p:pic>
        <p:nvPicPr>
          <p:cNvPr id="1158" name="object 115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476643" y="4622307"/>
            <a:ext cx="109275" cy="109200"/>
          </a:xfrm>
          <a:prstGeom prst="rect">
            <a:avLst/>
          </a:prstGeom>
        </p:spPr>
      </p:pic>
      <p:pic>
        <p:nvPicPr>
          <p:cNvPr id="1159" name="object 115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654933" y="4622307"/>
            <a:ext cx="109275" cy="109200"/>
          </a:xfrm>
          <a:prstGeom prst="rect">
            <a:avLst/>
          </a:prstGeom>
        </p:spPr>
      </p:pic>
      <p:pic>
        <p:nvPicPr>
          <p:cNvPr id="1160" name="object 116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833224" y="4622307"/>
            <a:ext cx="109275" cy="109200"/>
          </a:xfrm>
          <a:prstGeom prst="rect">
            <a:avLst/>
          </a:prstGeom>
        </p:spPr>
      </p:pic>
      <p:pic>
        <p:nvPicPr>
          <p:cNvPr id="1161" name="object 116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011515" y="4622307"/>
            <a:ext cx="109275" cy="109200"/>
          </a:xfrm>
          <a:prstGeom prst="rect">
            <a:avLst/>
          </a:prstGeom>
        </p:spPr>
      </p:pic>
      <p:pic>
        <p:nvPicPr>
          <p:cNvPr id="1162" name="object 116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189806" y="4622307"/>
            <a:ext cx="109275" cy="109200"/>
          </a:xfrm>
          <a:prstGeom prst="rect">
            <a:avLst/>
          </a:prstGeom>
        </p:spPr>
      </p:pic>
      <p:pic>
        <p:nvPicPr>
          <p:cNvPr id="1163" name="object 116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368097" y="4622307"/>
            <a:ext cx="109275" cy="109200"/>
          </a:xfrm>
          <a:prstGeom prst="rect">
            <a:avLst/>
          </a:prstGeom>
        </p:spPr>
      </p:pic>
      <p:pic>
        <p:nvPicPr>
          <p:cNvPr id="1164" name="object 116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546388" y="4622307"/>
            <a:ext cx="109275" cy="109200"/>
          </a:xfrm>
          <a:prstGeom prst="rect">
            <a:avLst/>
          </a:prstGeom>
        </p:spPr>
      </p:pic>
      <p:pic>
        <p:nvPicPr>
          <p:cNvPr id="1165" name="object 116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724678" y="4622307"/>
            <a:ext cx="109275" cy="109200"/>
          </a:xfrm>
          <a:prstGeom prst="rect">
            <a:avLst/>
          </a:prstGeom>
        </p:spPr>
      </p:pic>
      <p:pic>
        <p:nvPicPr>
          <p:cNvPr id="1166" name="object 1166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902969" y="4622307"/>
            <a:ext cx="109275" cy="109200"/>
          </a:xfrm>
          <a:prstGeom prst="rect">
            <a:avLst/>
          </a:prstGeom>
        </p:spPr>
      </p:pic>
      <p:pic>
        <p:nvPicPr>
          <p:cNvPr id="1167" name="object 116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081260" y="4622307"/>
            <a:ext cx="109275" cy="109200"/>
          </a:xfrm>
          <a:prstGeom prst="rect">
            <a:avLst/>
          </a:prstGeom>
        </p:spPr>
      </p:pic>
      <p:pic>
        <p:nvPicPr>
          <p:cNvPr id="1168" name="object 116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259551" y="4622307"/>
            <a:ext cx="109275" cy="109200"/>
          </a:xfrm>
          <a:prstGeom prst="rect">
            <a:avLst/>
          </a:prstGeom>
        </p:spPr>
      </p:pic>
      <p:pic>
        <p:nvPicPr>
          <p:cNvPr id="1169" name="object 116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437842" y="4622307"/>
            <a:ext cx="109275" cy="109200"/>
          </a:xfrm>
          <a:prstGeom prst="rect">
            <a:avLst/>
          </a:prstGeom>
        </p:spPr>
      </p:pic>
      <p:pic>
        <p:nvPicPr>
          <p:cNvPr id="1170" name="object 117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616133" y="4622307"/>
            <a:ext cx="109275" cy="109200"/>
          </a:xfrm>
          <a:prstGeom prst="rect">
            <a:avLst/>
          </a:prstGeom>
        </p:spPr>
      </p:pic>
      <p:pic>
        <p:nvPicPr>
          <p:cNvPr id="1171" name="object 117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794424" y="4622307"/>
            <a:ext cx="109275" cy="109200"/>
          </a:xfrm>
          <a:prstGeom prst="rect">
            <a:avLst/>
          </a:prstGeom>
        </p:spPr>
      </p:pic>
      <p:pic>
        <p:nvPicPr>
          <p:cNvPr id="1172" name="object 117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972715" y="4622307"/>
            <a:ext cx="109275" cy="109200"/>
          </a:xfrm>
          <a:prstGeom prst="rect">
            <a:avLst/>
          </a:prstGeom>
        </p:spPr>
      </p:pic>
      <p:pic>
        <p:nvPicPr>
          <p:cNvPr id="1173" name="object 117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151005" y="4622307"/>
            <a:ext cx="109275" cy="109200"/>
          </a:xfrm>
          <a:prstGeom prst="rect">
            <a:avLst/>
          </a:prstGeom>
        </p:spPr>
      </p:pic>
      <p:pic>
        <p:nvPicPr>
          <p:cNvPr id="1174" name="object 117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4153" y="4622307"/>
            <a:ext cx="109275" cy="109200"/>
          </a:xfrm>
          <a:prstGeom prst="rect">
            <a:avLst/>
          </a:prstGeom>
        </p:spPr>
      </p:pic>
      <p:pic>
        <p:nvPicPr>
          <p:cNvPr id="1175" name="object 117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112444" y="4622307"/>
            <a:ext cx="109275" cy="109200"/>
          </a:xfrm>
          <a:prstGeom prst="rect">
            <a:avLst/>
          </a:prstGeom>
        </p:spPr>
      </p:pic>
      <p:pic>
        <p:nvPicPr>
          <p:cNvPr id="1176" name="object 117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290735" y="4622307"/>
            <a:ext cx="109275" cy="109200"/>
          </a:xfrm>
          <a:prstGeom prst="rect">
            <a:avLst/>
          </a:prstGeom>
        </p:spPr>
      </p:pic>
      <p:pic>
        <p:nvPicPr>
          <p:cNvPr id="1177" name="object 117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469026" y="4622307"/>
            <a:ext cx="109275" cy="109200"/>
          </a:xfrm>
          <a:prstGeom prst="rect">
            <a:avLst/>
          </a:prstGeom>
        </p:spPr>
      </p:pic>
      <p:pic>
        <p:nvPicPr>
          <p:cNvPr id="1178" name="object 117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647316" y="4622307"/>
            <a:ext cx="109275" cy="109200"/>
          </a:xfrm>
          <a:prstGeom prst="rect">
            <a:avLst/>
          </a:prstGeom>
        </p:spPr>
      </p:pic>
      <p:pic>
        <p:nvPicPr>
          <p:cNvPr id="1179" name="object 117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825608" y="4622307"/>
            <a:ext cx="109275" cy="109200"/>
          </a:xfrm>
          <a:prstGeom prst="rect">
            <a:avLst/>
          </a:prstGeom>
        </p:spPr>
      </p:pic>
      <p:pic>
        <p:nvPicPr>
          <p:cNvPr id="1180" name="object 118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003899" y="4622307"/>
            <a:ext cx="109275" cy="109200"/>
          </a:xfrm>
          <a:prstGeom prst="rect">
            <a:avLst/>
          </a:prstGeom>
        </p:spPr>
      </p:pic>
      <p:pic>
        <p:nvPicPr>
          <p:cNvPr id="1181" name="object 118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182189" y="4622307"/>
            <a:ext cx="109275" cy="109200"/>
          </a:xfrm>
          <a:prstGeom prst="rect">
            <a:avLst/>
          </a:prstGeom>
        </p:spPr>
      </p:pic>
      <p:pic>
        <p:nvPicPr>
          <p:cNvPr id="1182" name="object 118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360480" y="4622307"/>
            <a:ext cx="109275" cy="109200"/>
          </a:xfrm>
          <a:prstGeom prst="rect">
            <a:avLst/>
          </a:prstGeom>
        </p:spPr>
      </p:pic>
      <p:pic>
        <p:nvPicPr>
          <p:cNvPr id="1183" name="object 118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538771" y="4622307"/>
            <a:ext cx="109275" cy="109200"/>
          </a:xfrm>
          <a:prstGeom prst="rect">
            <a:avLst/>
          </a:prstGeom>
        </p:spPr>
      </p:pic>
      <p:pic>
        <p:nvPicPr>
          <p:cNvPr id="1184" name="object 118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17062" y="4622307"/>
            <a:ext cx="109275" cy="109200"/>
          </a:xfrm>
          <a:prstGeom prst="rect">
            <a:avLst/>
          </a:prstGeom>
        </p:spPr>
      </p:pic>
      <p:pic>
        <p:nvPicPr>
          <p:cNvPr id="1185" name="object 118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895353" y="4622307"/>
            <a:ext cx="109275" cy="109200"/>
          </a:xfrm>
          <a:prstGeom prst="rect">
            <a:avLst/>
          </a:prstGeom>
        </p:spPr>
      </p:pic>
      <p:pic>
        <p:nvPicPr>
          <p:cNvPr id="1186" name="object 118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073643" y="4622307"/>
            <a:ext cx="109275" cy="109200"/>
          </a:xfrm>
          <a:prstGeom prst="rect">
            <a:avLst/>
          </a:prstGeom>
        </p:spPr>
      </p:pic>
      <p:pic>
        <p:nvPicPr>
          <p:cNvPr id="1187" name="object 118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251934" y="4622307"/>
            <a:ext cx="109275" cy="109200"/>
          </a:xfrm>
          <a:prstGeom prst="rect">
            <a:avLst/>
          </a:prstGeom>
        </p:spPr>
      </p:pic>
      <p:pic>
        <p:nvPicPr>
          <p:cNvPr id="1188" name="object 118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430225" y="4622307"/>
            <a:ext cx="109275" cy="109200"/>
          </a:xfrm>
          <a:prstGeom prst="rect">
            <a:avLst/>
          </a:prstGeom>
        </p:spPr>
      </p:pic>
      <p:pic>
        <p:nvPicPr>
          <p:cNvPr id="1189" name="object 1189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9608516" y="4622307"/>
            <a:ext cx="109275" cy="109200"/>
          </a:xfrm>
          <a:prstGeom prst="rect">
            <a:avLst/>
          </a:prstGeom>
        </p:spPr>
      </p:pic>
      <p:pic>
        <p:nvPicPr>
          <p:cNvPr id="1190" name="object 119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786807" y="4622307"/>
            <a:ext cx="109275" cy="109200"/>
          </a:xfrm>
          <a:prstGeom prst="rect">
            <a:avLst/>
          </a:prstGeom>
        </p:spPr>
      </p:pic>
      <p:pic>
        <p:nvPicPr>
          <p:cNvPr id="1191" name="object 119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965097" y="4622307"/>
            <a:ext cx="109275" cy="109200"/>
          </a:xfrm>
          <a:prstGeom prst="rect">
            <a:avLst/>
          </a:prstGeom>
        </p:spPr>
      </p:pic>
      <p:pic>
        <p:nvPicPr>
          <p:cNvPr id="1192" name="object 119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143389" y="4622307"/>
            <a:ext cx="109275" cy="109200"/>
          </a:xfrm>
          <a:prstGeom prst="rect">
            <a:avLst/>
          </a:prstGeom>
        </p:spPr>
      </p:pic>
      <p:pic>
        <p:nvPicPr>
          <p:cNvPr id="1193" name="object 119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321680" y="4622307"/>
            <a:ext cx="109275" cy="109200"/>
          </a:xfrm>
          <a:prstGeom prst="rect">
            <a:avLst/>
          </a:prstGeom>
        </p:spPr>
      </p:pic>
      <p:pic>
        <p:nvPicPr>
          <p:cNvPr id="1194" name="object 119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499970" y="4622307"/>
            <a:ext cx="109275" cy="109200"/>
          </a:xfrm>
          <a:prstGeom prst="rect">
            <a:avLst/>
          </a:prstGeom>
        </p:spPr>
      </p:pic>
      <p:pic>
        <p:nvPicPr>
          <p:cNvPr id="1195" name="object 119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678261" y="4622307"/>
            <a:ext cx="109275" cy="109200"/>
          </a:xfrm>
          <a:prstGeom prst="rect">
            <a:avLst/>
          </a:prstGeom>
        </p:spPr>
      </p:pic>
      <p:pic>
        <p:nvPicPr>
          <p:cNvPr id="1196" name="object 119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856552" y="4622307"/>
            <a:ext cx="109275" cy="109200"/>
          </a:xfrm>
          <a:prstGeom prst="rect">
            <a:avLst/>
          </a:prstGeom>
        </p:spPr>
      </p:pic>
      <p:pic>
        <p:nvPicPr>
          <p:cNvPr id="1197" name="object 119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034843" y="4622307"/>
            <a:ext cx="109275" cy="109200"/>
          </a:xfrm>
          <a:prstGeom prst="rect">
            <a:avLst/>
          </a:prstGeom>
        </p:spPr>
      </p:pic>
      <p:pic>
        <p:nvPicPr>
          <p:cNvPr id="1198" name="object 119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213134" y="4622307"/>
            <a:ext cx="109275" cy="109200"/>
          </a:xfrm>
          <a:prstGeom prst="rect">
            <a:avLst/>
          </a:prstGeom>
        </p:spPr>
      </p:pic>
      <p:pic>
        <p:nvPicPr>
          <p:cNvPr id="1199" name="object 119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391424" y="4622307"/>
            <a:ext cx="109275" cy="109200"/>
          </a:xfrm>
          <a:prstGeom prst="rect">
            <a:avLst/>
          </a:prstGeom>
        </p:spPr>
      </p:pic>
      <p:pic>
        <p:nvPicPr>
          <p:cNvPr id="1200" name="object 12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800477"/>
            <a:ext cx="109272" cy="109200"/>
          </a:xfrm>
          <a:prstGeom prst="rect">
            <a:avLst/>
          </a:prstGeom>
        </p:spPr>
      </p:pic>
      <p:pic>
        <p:nvPicPr>
          <p:cNvPr id="1201" name="object 12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800477"/>
            <a:ext cx="109275" cy="109200"/>
          </a:xfrm>
          <a:prstGeom prst="rect">
            <a:avLst/>
          </a:prstGeom>
        </p:spPr>
      </p:pic>
      <p:pic>
        <p:nvPicPr>
          <p:cNvPr id="1202" name="object 120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800477"/>
            <a:ext cx="109275" cy="109200"/>
          </a:xfrm>
          <a:prstGeom prst="rect">
            <a:avLst/>
          </a:prstGeom>
        </p:spPr>
      </p:pic>
      <p:pic>
        <p:nvPicPr>
          <p:cNvPr id="1203" name="object 12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800477"/>
            <a:ext cx="109275" cy="109200"/>
          </a:xfrm>
          <a:prstGeom prst="rect">
            <a:avLst/>
          </a:prstGeom>
        </p:spPr>
      </p:pic>
      <p:pic>
        <p:nvPicPr>
          <p:cNvPr id="1204" name="object 12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800477"/>
            <a:ext cx="109275" cy="109200"/>
          </a:xfrm>
          <a:prstGeom prst="rect">
            <a:avLst/>
          </a:prstGeom>
        </p:spPr>
      </p:pic>
      <p:pic>
        <p:nvPicPr>
          <p:cNvPr id="1205" name="object 12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800477"/>
            <a:ext cx="109275" cy="109200"/>
          </a:xfrm>
          <a:prstGeom prst="rect">
            <a:avLst/>
          </a:prstGeom>
        </p:spPr>
      </p:pic>
      <p:pic>
        <p:nvPicPr>
          <p:cNvPr id="1206" name="object 12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800477"/>
            <a:ext cx="109275" cy="109200"/>
          </a:xfrm>
          <a:prstGeom prst="rect">
            <a:avLst/>
          </a:prstGeom>
        </p:spPr>
      </p:pic>
      <p:pic>
        <p:nvPicPr>
          <p:cNvPr id="1207" name="object 12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800477"/>
            <a:ext cx="109275" cy="109200"/>
          </a:xfrm>
          <a:prstGeom prst="rect">
            <a:avLst/>
          </a:prstGeom>
        </p:spPr>
      </p:pic>
      <p:pic>
        <p:nvPicPr>
          <p:cNvPr id="1208" name="object 12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800477"/>
            <a:ext cx="109275" cy="109200"/>
          </a:xfrm>
          <a:prstGeom prst="rect">
            <a:avLst/>
          </a:prstGeom>
        </p:spPr>
      </p:pic>
      <p:pic>
        <p:nvPicPr>
          <p:cNvPr id="1209" name="object 12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800477"/>
            <a:ext cx="109275" cy="109200"/>
          </a:xfrm>
          <a:prstGeom prst="rect">
            <a:avLst/>
          </a:prstGeom>
        </p:spPr>
      </p:pic>
      <p:pic>
        <p:nvPicPr>
          <p:cNvPr id="1210" name="object 12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800477"/>
            <a:ext cx="109275" cy="109200"/>
          </a:xfrm>
          <a:prstGeom prst="rect">
            <a:avLst/>
          </a:prstGeom>
        </p:spPr>
      </p:pic>
      <p:pic>
        <p:nvPicPr>
          <p:cNvPr id="1211" name="object 12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800477"/>
            <a:ext cx="109275" cy="109200"/>
          </a:xfrm>
          <a:prstGeom prst="rect">
            <a:avLst/>
          </a:prstGeom>
        </p:spPr>
      </p:pic>
      <p:pic>
        <p:nvPicPr>
          <p:cNvPr id="1212" name="object 12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800477"/>
            <a:ext cx="109275" cy="109200"/>
          </a:xfrm>
          <a:prstGeom prst="rect">
            <a:avLst/>
          </a:prstGeom>
        </p:spPr>
      </p:pic>
      <p:pic>
        <p:nvPicPr>
          <p:cNvPr id="1213" name="object 12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800477"/>
            <a:ext cx="109275" cy="109200"/>
          </a:xfrm>
          <a:prstGeom prst="rect">
            <a:avLst/>
          </a:prstGeom>
        </p:spPr>
      </p:pic>
      <p:pic>
        <p:nvPicPr>
          <p:cNvPr id="1214" name="object 12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800477"/>
            <a:ext cx="109275" cy="109200"/>
          </a:xfrm>
          <a:prstGeom prst="rect">
            <a:avLst/>
          </a:prstGeom>
        </p:spPr>
      </p:pic>
      <p:pic>
        <p:nvPicPr>
          <p:cNvPr id="1215" name="object 12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800477"/>
            <a:ext cx="109275" cy="109200"/>
          </a:xfrm>
          <a:prstGeom prst="rect">
            <a:avLst/>
          </a:prstGeom>
        </p:spPr>
      </p:pic>
      <p:pic>
        <p:nvPicPr>
          <p:cNvPr id="1216" name="object 12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800477"/>
            <a:ext cx="109275" cy="109200"/>
          </a:xfrm>
          <a:prstGeom prst="rect">
            <a:avLst/>
          </a:prstGeom>
        </p:spPr>
      </p:pic>
      <p:pic>
        <p:nvPicPr>
          <p:cNvPr id="1217" name="object 12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800477"/>
            <a:ext cx="109275" cy="109200"/>
          </a:xfrm>
          <a:prstGeom prst="rect">
            <a:avLst/>
          </a:prstGeom>
        </p:spPr>
      </p:pic>
      <p:pic>
        <p:nvPicPr>
          <p:cNvPr id="1218" name="object 121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800477"/>
            <a:ext cx="109275" cy="109200"/>
          </a:xfrm>
          <a:prstGeom prst="rect">
            <a:avLst/>
          </a:prstGeom>
        </p:spPr>
      </p:pic>
      <p:pic>
        <p:nvPicPr>
          <p:cNvPr id="1219" name="object 12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800477"/>
            <a:ext cx="109275" cy="109200"/>
          </a:xfrm>
          <a:prstGeom prst="rect">
            <a:avLst/>
          </a:prstGeom>
        </p:spPr>
      </p:pic>
      <p:pic>
        <p:nvPicPr>
          <p:cNvPr id="1220" name="object 12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800477"/>
            <a:ext cx="109275" cy="109200"/>
          </a:xfrm>
          <a:prstGeom prst="rect">
            <a:avLst/>
          </a:prstGeom>
        </p:spPr>
      </p:pic>
      <p:pic>
        <p:nvPicPr>
          <p:cNvPr id="1221" name="object 12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800477"/>
            <a:ext cx="109275" cy="109200"/>
          </a:xfrm>
          <a:prstGeom prst="rect">
            <a:avLst/>
          </a:prstGeom>
        </p:spPr>
      </p:pic>
      <p:pic>
        <p:nvPicPr>
          <p:cNvPr id="1222" name="object 12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800477"/>
            <a:ext cx="109275" cy="109200"/>
          </a:xfrm>
          <a:prstGeom prst="rect">
            <a:avLst/>
          </a:prstGeom>
        </p:spPr>
      </p:pic>
      <p:pic>
        <p:nvPicPr>
          <p:cNvPr id="1223" name="object 12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800477"/>
            <a:ext cx="109275" cy="109200"/>
          </a:xfrm>
          <a:prstGeom prst="rect">
            <a:avLst/>
          </a:prstGeom>
        </p:spPr>
      </p:pic>
      <p:pic>
        <p:nvPicPr>
          <p:cNvPr id="1224" name="object 12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800477"/>
            <a:ext cx="109275" cy="109200"/>
          </a:xfrm>
          <a:prstGeom prst="rect">
            <a:avLst/>
          </a:prstGeom>
        </p:spPr>
      </p:pic>
      <p:pic>
        <p:nvPicPr>
          <p:cNvPr id="1225" name="object 12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800477"/>
            <a:ext cx="109275" cy="109200"/>
          </a:xfrm>
          <a:prstGeom prst="rect">
            <a:avLst/>
          </a:prstGeom>
        </p:spPr>
      </p:pic>
      <p:pic>
        <p:nvPicPr>
          <p:cNvPr id="1226" name="object 12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800477"/>
            <a:ext cx="109275" cy="109200"/>
          </a:xfrm>
          <a:prstGeom prst="rect">
            <a:avLst/>
          </a:prstGeom>
        </p:spPr>
      </p:pic>
      <p:pic>
        <p:nvPicPr>
          <p:cNvPr id="1227" name="object 12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800477"/>
            <a:ext cx="109275" cy="109200"/>
          </a:xfrm>
          <a:prstGeom prst="rect">
            <a:avLst/>
          </a:prstGeom>
        </p:spPr>
      </p:pic>
      <p:pic>
        <p:nvPicPr>
          <p:cNvPr id="1228" name="object 12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800477"/>
            <a:ext cx="109275" cy="109200"/>
          </a:xfrm>
          <a:prstGeom prst="rect">
            <a:avLst/>
          </a:prstGeom>
        </p:spPr>
      </p:pic>
      <p:pic>
        <p:nvPicPr>
          <p:cNvPr id="1229" name="object 12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800477"/>
            <a:ext cx="109275" cy="109200"/>
          </a:xfrm>
          <a:prstGeom prst="rect">
            <a:avLst/>
          </a:prstGeom>
        </p:spPr>
      </p:pic>
      <p:pic>
        <p:nvPicPr>
          <p:cNvPr id="1230" name="object 12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800477"/>
            <a:ext cx="109275" cy="109200"/>
          </a:xfrm>
          <a:prstGeom prst="rect">
            <a:avLst/>
          </a:prstGeom>
        </p:spPr>
      </p:pic>
      <p:pic>
        <p:nvPicPr>
          <p:cNvPr id="1231" name="object 12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800477"/>
            <a:ext cx="109275" cy="109200"/>
          </a:xfrm>
          <a:prstGeom prst="rect">
            <a:avLst/>
          </a:prstGeom>
        </p:spPr>
      </p:pic>
      <p:pic>
        <p:nvPicPr>
          <p:cNvPr id="1232" name="object 12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800477"/>
            <a:ext cx="109275" cy="109200"/>
          </a:xfrm>
          <a:prstGeom prst="rect">
            <a:avLst/>
          </a:prstGeom>
        </p:spPr>
      </p:pic>
      <p:pic>
        <p:nvPicPr>
          <p:cNvPr id="1233" name="object 12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800477"/>
            <a:ext cx="109275" cy="109200"/>
          </a:xfrm>
          <a:prstGeom prst="rect">
            <a:avLst/>
          </a:prstGeom>
        </p:spPr>
      </p:pic>
      <p:pic>
        <p:nvPicPr>
          <p:cNvPr id="1234" name="object 12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800477"/>
            <a:ext cx="109275" cy="109200"/>
          </a:xfrm>
          <a:prstGeom prst="rect">
            <a:avLst/>
          </a:prstGeom>
        </p:spPr>
      </p:pic>
      <p:pic>
        <p:nvPicPr>
          <p:cNvPr id="1235" name="object 12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800477"/>
            <a:ext cx="109275" cy="109200"/>
          </a:xfrm>
          <a:prstGeom prst="rect">
            <a:avLst/>
          </a:prstGeom>
        </p:spPr>
      </p:pic>
      <p:pic>
        <p:nvPicPr>
          <p:cNvPr id="1236" name="object 12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800477"/>
            <a:ext cx="109275" cy="109200"/>
          </a:xfrm>
          <a:prstGeom prst="rect">
            <a:avLst/>
          </a:prstGeom>
        </p:spPr>
      </p:pic>
      <p:pic>
        <p:nvPicPr>
          <p:cNvPr id="1237" name="object 12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800477"/>
            <a:ext cx="109275" cy="109200"/>
          </a:xfrm>
          <a:prstGeom prst="rect">
            <a:avLst/>
          </a:prstGeom>
        </p:spPr>
      </p:pic>
      <p:pic>
        <p:nvPicPr>
          <p:cNvPr id="1238" name="object 12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800477"/>
            <a:ext cx="109275" cy="109200"/>
          </a:xfrm>
          <a:prstGeom prst="rect">
            <a:avLst/>
          </a:prstGeom>
        </p:spPr>
      </p:pic>
      <p:pic>
        <p:nvPicPr>
          <p:cNvPr id="1239" name="object 12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800477"/>
            <a:ext cx="109275" cy="109200"/>
          </a:xfrm>
          <a:prstGeom prst="rect">
            <a:avLst/>
          </a:prstGeom>
        </p:spPr>
      </p:pic>
      <p:pic>
        <p:nvPicPr>
          <p:cNvPr id="1240" name="object 12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800477"/>
            <a:ext cx="109275" cy="109200"/>
          </a:xfrm>
          <a:prstGeom prst="rect">
            <a:avLst/>
          </a:prstGeom>
        </p:spPr>
      </p:pic>
      <p:pic>
        <p:nvPicPr>
          <p:cNvPr id="1241" name="object 124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800477"/>
            <a:ext cx="109275" cy="109200"/>
          </a:xfrm>
          <a:prstGeom prst="rect">
            <a:avLst/>
          </a:prstGeom>
        </p:spPr>
      </p:pic>
      <p:pic>
        <p:nvPicPr>
          <p:cNvPr id="1242" name="object 12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800477"/>
            <a:ext cx="109275" cy="109200"/>
          </a:xfrm>
          <a:prstGeom prst="rect">
            <a:avLst/>
          </a:prstGeom>
        </p:spPr>
      </p:pic>
      <p:pic>
        <p:nvPicPr>
          <p:cNvPr id="1243" name="object 12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800477"/>
            <a:ext cx="109275" cy="109200"/>
          </a:xfrm>
          <a:prstGeom prst="rect">
            <a:avLst/>
          </a:prstGeom>
        </p:spPr>
      </p:pic>
      <p:pic>
        <p:nvPicPr>
          <p:cNvPr id="1244" name="object 12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800477"/>
            <a:ext cx="109275" cy="109200"/>
          </a:xfrm>
          <a:prstGeom prst="rect">
            <a:avLst/>
          </a:prstGeom>
        </p:spPr>
      </p:pic>
      <p:pic>
        <p:nvPicPr>
          <p:cNvPr id="1245" name="object 12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800477"/>
            <a:ext cx="109275" cy="109200"/>
          </a:xfrm>
          <a:prstGeom prst="rect">
            <a:avLst/>
          </a:prstGeom>
        </p:spPr>
      </p:pic>
      <p:pic>
        <p:nvPicPr>
          <p:cNvPr id="1246" name="object 12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800477"/>
            <a:ext cx="109275" cy="109200"/>
          </a:xfrm>
          <a:prstGeom prst="rect">
            <a:avLst/>
          </a:prstGeom>
        </p:spPr>
      </p:pic>
      <p:pic>
        <p:nvPicPr>
          <p:cNvPr id="1247" name="object 12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800477"/>
            <a:ext cx="109275" cy="109200"/>
          </a:xfrm>
          <a:prstGeom prst="rect">
            <a:avLst/>
          </a:prstGeom>
        </p:spPr>
      </p:pic>
      <p:pic>
        <p:nvPicPr>
          <p:cNvPr id="1248" name="object 12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800477"/>
            <a:ext cx="109275" cy="109200"/>
          </a:xfrm>
          <a:prstGeom prst="rect">
            <a:avLst/>
          </a:prstGeom>
        </p:spPr>
      </p:pic>
      <p:pic>
        <p:nvPicPr>
          <p:cNvPr id="1249" name="object 12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800477"/>
            <a:ext cx="109275" cy="109200"/>
          </a:xfrm>
          <a:prstGeom prst="rect">
            <a:avLst/>
          </a:prstGeom>
        </p:spPr>
      </p:pic>
      <p:pic>
        <p:nvPicPr>
          <p:cNvPr id="1250" name="object 12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800477"/>
            <a:ext cx="109275" cy="109200"/>
          </a:xfrm>
          <a:prstGeom prst="rect">
            <a:avLst/>
          </a:prstGeom>
        </p:spPr>
      </p:pic>
      <p:pic>
        <p:nvPicPr>
          <p:cNvPr id="1251" name="object 12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800477"/>
            <a:ext cx="109275" cy="109200"/>
          </a:xfrm>
          <a:prstGeom prst="rect">
            <a:avLst/>
          </a:prstGeom>
        </p:spPr>
      </p:pic>
      <p:pic>
        <p:nvPicPr>
          <p:cNvPr id="1252" name="object 12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978646"/>
            <a:ext cx="109272" cy="109200"/>
          </a:xfrm>
          <a:prstGeom prst="rect">
            <a:avLst/>
          </a:prstGeom>
        </p:spPr>
      </p:pic>
      <p:pic>
        <p:nvPicPr>
          <p:cNvPr id="1253" name="object 12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978646"/>
            <a:ext cx="109275" cy="109200"/>
          </a:xfrm>
          <a:prstGeom prst="rect">
            <a:avLst/>
          </a:prstGeom>
        </p:spPr>
      </p:pic>
      <p:pic>
        <p:nvPicPr>
          <p:cNvPr id="1254" name="object 125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978646"/>
            <a:ext cx="109275" cy="109200"/>
          </a:xfrm>
          <a:prstGeom prst="rect">
            <a:avLst/>
          </a:prstGeom>
        </p:spPr>
      </p:pic>
      <p:pic>
        <p:nvPicPr>
          <p:cNvPr id="1255" name="object 12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978646"/>
            <a:ext cx="109275" cy="109200"/>
          </a:xfrm>
          <a:prstGeom prst="rect">
            <a:avLst/>
          </a:prstGeom>
        </p:spPr>
      </p:pic>
      <p:pic>
        <p:nvPicPr>
          <p:cNvPr id="1256" name="object 12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978646"/>
            <a:ext cx="109275" cy="109200"/>
          </a:xfrm>
          <a:prstGeom prst="rect">
            <a:avLst/>
          </a:prstGeom>
        </p:spPr>
      </p:pic>
      <p:pic>
        <p:nvPicPr>
          <p:cNvPr id="1257" name="object 12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978646"/>
            <a:ext cx="109275" cy="109200"/>
          </a:xfrm>
          <a:prstGeom prst="rect">
            <a:avLst/>
          </a:prstGeom>
        </p:spPr>
      </p:pic>
      <p:pic>
        <p:nvPicPr>
          <p:cNvPr id="1258" name="object 12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978646"/>
            <a:ext cx="109275" cy="109200"/>
          </a:xfrm>
          <a:prstGeom prst="rect">
            <a:avLst/>
          </a:prstGeom>
        </p:spPr>
      </p:pic>
      <p:pic>
        <p:nvPicPr>
          <p:cNvPr id="1259" name="object 12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978646"/>
            <a:ext cx="109275" cy="109200"/>
          </a:xfrm>
          <a:prstGeom prst="rect">
            <a:avLst/>
          </a:prstGeom>
        </p:spPr>
      </p:pic>
      <p:pic>
        <p:nvPicPr>
          <p:cNvPr id="1260" name="object 12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978646"/>
            <a:ext cx="109275" cy="109200"/>
          </a:xfrm>
          <a:prstGeom prst="rect">
            <a:avLst/>
          </a:prstGeom>
        </p:spPr>
      </p:pic>
      <p:pic>
        <p:nvPicPr>
          <p:cNvPr id="1261" name="object 12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978646"/>
            <a:ext cx="109275" cy="109200"/>
          </a:xfrm>
          <a:prstGeom prst="rect">
            <a:avLst/>
          </a:prstGeom>
        </p:spPr>
      </p:pic>
      <p:pic>
        <p:nvPicPr>
          <p:cNvPr id="1262" name="object 12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978646"/>
            <a:ext cx="109275" cy="109200"/>
          </a:xfrm>
          <a:prstGeom prst="rect">
            <a:avLst/>
          </a:prstGeom>
        </p:spPr>
      </p:pic>
      <p:pic>
        <p:nvPicPr>
          <p:cNvPr id="1263" name="object 12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978646"/>
            <a:ext cx="109275" cy="109200"/>
          </a:xfrm>
          <a:prstGeom prst="rect">
            <a:avLst/>
          </a:prstGeom>
        </p:spPr>
      </p:pic>
      <p:pic>
        <p:nvPicPr>
          <p:cNvPr id="1264" name="object 12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978646"/>
            <a:ext cx="109275" cy="109200"/>
          </a:xfrm>
          <a:prstGeom prst="rect">
            <a:avLst/>
          </a:prstGeom>
        </p:spPr>
      </p:pic>
      <p:pic>
        <p:nvPicPr>
          <p:cNvPr id="1265" name="object 12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978646"/>
            <a:ext cx="109275" cy="109200"/>
          </a:xfrm>
          <a:prstGeom prst="rect">
            <a:avLst/>
          </a:prstGeom>
        </p:spPr>
      </p:pic>
      <p:pic>
        <p:nvPicPr>
          <p:cNvPr id="1266" name="object 12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978646"/>
            <a:ext cx="109275" cy="109200"/>
          </a:xfrm>
          <a:prstGeom prst="rect">
            <a:avLst/>
          </a:prstGeom>
        </p:spPr>
      </p:pic>
      <p:pic>
        <p:nvPicPr>
          <p:cNvPr id="1267" name="object 12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978646"/>
            <a:ext cx="109275" cy="109200"/>
          </a:xfrm>
          <a:prstGeom prst="rect">
            <a:avLst/>
          </a:prstGeom>
        </p:spPr>
      </p:pic>
      <p:pic>
        <p:nvPicPr>
          <p:cNvPr id="1268" name="object 12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978646"/>
            <a:ext cx="109275" cy="109200"/>
          </a:xfrm>
          <a:prstGeom prst="rect">
            <a:avLst/>
          </a:prstGeom>
        </p:spPr>
      </p:pic>
      <p:pic>
        <p:nvPicPr>
          <p:cNvPr id="1269" name="object 12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978646"/>
            <a:ext cx="109275" cy="109200"/>
          </a:xfrm>
          <a:prstGeom prst="rect">
            <a:avLst/>
          </a:prstGeom>
        </p:spPr>
      </p:pic>
      <p:pic>
        <p:nvPicPr>
          <p:cNvPr id="1270" name="object 127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978646"/>
            <a:ext cx="109275" cy="109200"/>
          </a:xfrm>
          <a:prstGeom prst="rect">
            <a:avLst/>
          </a:prstGeom>
        </p:spPr>
      </p:pic>
      <p:pic>
        <p:nvPicPr>
          <p:cNvPr id="1271" name="object 12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978646"/>
            <a:ext cx="109275" cy="109200"/>
          </a:xfrm>
          <a:prstGeom prst="rect">
            <a:avLst/>
          </a:prstGeom>
        </p:spPr>
      </p:pic>
      <p:pic>
        <p:nvPicPr>
          <p:cNvPr id="1272" name="object 12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978646"/>
            <a:ext cx="109275" cy="109200"/>
          </a:xfrm>
          <a:prstGeom prst="rect">
            <a:avLst/>
          </a:prstGeom>
        </p:spPr>
      </p:pic>
      <p:pic>
        <p:nvPicPr>
          <p:cNvPr id="1273" name="object 12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978646"/>
            <a:ext cx="109275" cy="109200"/>
          </a:xfrm>
          <a:prstGeom prst="rect">
            <a:avLst/>
          </a:prstGeom>
        </p:spPr>
      </p:pic>
      <p:pic>
        <p:nvPicPr>
          <p:cNvPr id="1274" name="object 12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978646"/>
            <a:ext cx="109275" cy="109200"/>
          </a:xfrm>
          <a:prstGeom prst="rect">
            <a:avLst/>
          </a:prstGeom>
        </p:spPr>
      </p:pic>
      <p:pic>
        <p:nvPicPr>
          <p:cNvPr id="1275" name="object 12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978646"/>
            <a:ext cx="109275" cy="109200"/>
          </a:xfrm>
          <a:prstGeom prst="rect">
            <a:avLst/>
          </a:prstGeom>
        </p:spPr>
      </p:pic>
      <p:pic>
        <p:nvPicPr>
          <p:cNvPr id="1276" name="object 12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978646"/>
            <a:ext cx="109275" cy="109200"/>
          </a:xfrm>
          <a:prstGeom prst="rect">
            <a:avLst/>
          </a:prstGeom>
        </p:spPr>
      </p:pic>
      <p:pic>
        <p:nvPicPr>
          <p:cNvPr id="1277" name="object 12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978646"/>
            <a:ext cx="109275" cy="109200"/>
          </a:xfrm>
          <a:prstGeom prst="rect">
            <a:avLst/>
          </a:prstGeom>
        </p:spPr>
      </p:pic>
      <p:pic>
        <p:nvPicPr>
          <p:cNvPr id="1278" name="object 12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978646"/>
            <a:ext cx="109275" cy="109200"/>
          </a:xfrm>
          <a:prstGeom prst="rect">
            <a:avLst/>
          </a:prstGeom>
        </p:spPr>
      </p:pic>
      <p:pic>
        <p:nvPicPr>
          <p:cNvPr id="1279" name="object 12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978646"/>
            <a:ext cx="109275" cy="109200"/>
          </a:xfrm>
          <a:prstGeom prst="rect">
            <a:avLst/>
          </a:prstGeom>
        </p:spPr>
      </p:pic>
      <p:pic>
        <p:nvPicPr>
          <p:cNvPr id="1280" name="object 12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978646"/>
            <a:ext cx="109275" cy="109200"/>
          </a:xfrm>
          <a:prstGeom prst="rect">
            <a:avLst/>
          </a:prstGeom>
        </p:spPr>
      </p:pic>
      <p:pic>
        <p:nvPicPr>
          <p:cNvPr id="1281" name="object 12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978646"/>
            <a:ext cx="109275" cy="109200"/>
          </a:xfrm>
          <a:prstGeom prst="rect">
            <a:avLst/>
          </a:prstGeom>
        </p:spPr>
      </p:pic>
      <p:pic>
        <p:nvPicPr>
          <p:cNvPr id="1282" name="object 12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978646"/>
            <a:ext cx="109275" cy="109200"/>
          </a:xfrm>
          <a:prstGeom prst="rect">
            <a:avLst/>
          </a:prstGeom>
        </p:spPr>
      </p:pic>
      <p:pic>
        <p:nvPicPr>
          <p:cNvPr id="1283" name="object 12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978646"/>
            <a:ext cx="109275" cy="109200"/>
          </a:xfrm>
          <a:prstGeom prst="rect">
            <a:avLst/>
          </a:prstGeom>
        </p:spPr>
      </p:pic>
      <p:pic>
        <p:nvPicPr>
          <p:cNvPr id="1284" name="object 12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978646"/>
            <a:ext cx="109275" cy="109200"/>
          </a:xfrm>
          <a:prstGeom prst="rect">
            <a:avLst/>
          </a:prstGeom>
        </p:spPr>
      </p:pic>
      <p:pic>
        <p:nvPicPr>
          <p:cNvPr id="1285" name="object 12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978646"/>
            <a:ext cx="109275" cy="109200"/>
          </a:xfrm>
          <a:prstGeom prst="rect">
            <a:avLst/>
          </a:prstGeom>
        </p:spPr>
      </p:pic>
      <p:pic>
        <p:nvPicPr>
          <p:cNvPr id="1286" name="object 12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978646"/>
            <a:ext cx="109275" cy="109200"/>
          </a:xfrm>
          <a:prstGeom prst="rect">
            <a:avLst/>
          </a:prstGeom>
        </p:spPr>
      </p:pic>
      <p:pic>
        <p:nvPicPr>
          <p:cNvPr id="1287" name="object 12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978646"/>
            <a:ext cx="109275" cy="109200"/>
          </a:xfrm>
          <a:prstGeom prst="rect">
            <a:avLst/>
          </a:prstGeom>
        </p:spPr>
      </p:pic>
      <p:pic>
        <p:nvPicPr>
          <p:cNvPr id="1288" name="object 12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978646"/>
            <a:ext cx="109275" cy="109200"/>
          </a:xfrm>
          <a:prstGeom prst="rect">
            <a:avLst/>
          </a:prstGeom>
        </p:spPr>
      </p:pic>
      <p:pic>
        <p:nvPicPr>
          <p:cNvPr id="1289" name="object 12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978646"/>
            <a:ext cx="109275" cy="109200"/>
          </a:xfrm>
          <a:prstGeom prst="rect">
            <a:avLst/>
          </a:prstGeom>
        </p:spPr>
      </p:pic>
      <p:pic>
        <p:nvPicPr>
          <p:cNvPr id="1290" name="object 12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978646"/>
            <a:ext cx="109275" cy="109200"/>
          </a:xfrm>
          <a:prstGeom prst="rect">
            <a:avLst/>
          </a:prstGeom>
        </p:spPr>
      </p:pic>
      <p:pic>
        <p:nvPicPr>
          <p:cNvPr id="1291" name="object 12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978646"/>
            <a:ext cx="109275" cy="109200"/>
          </a:xfrm>
          <a:prstGeom prst="rect">
            <a:avLst/>
          </a:prstGeom>
        </p:spPr>
      </p:pic>
      <p:pic>
        <p:nvPicPr>
          <p:cNvPr id="1292" name="object 12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978646"/>
            <a:ext cx="109275" cy="109200"/>
          </a:xfrm>
          <a:prstGeom prst="rect">
            <a:avLst/>
          </a:prstGeom>
        </p:spPr>
      </p:pic>
      <p:pic>
        <p:nvPicPr>
          <p:cNvPr id="1293" name="object 129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978646"/>
            <a:ext cx="109275" cy="109200"/>
          </a:xfrm>
          <a:prstGeom prst="rect">
            <a:avLst/>
          </a:prstGeom>
        </p:spPr>
      </p:pic>
      <p:pic>
        <p:nvPicPr>
          <p:cNvPr id="1294" name="object 12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978646"/>
            <a:ext cx="109275" cy="109200"/>
          </a:xfrm>
          <a:prstGeom prst="rect">
            <a:avLst/>
          </a:prstGeom>
        </p:spPr>
      </p:pic>
      <p:pic>
        <p:nvPicPr>
          <p:cNvPr id="1295" name="object 12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978646"/>
            <a:ext cx="109275" cy="109200"/>
          </a:xfrm>
          <a:prstGeom prst="rect">
            <a:avLst/>
          </a:prstGeom>
        </p:spPr>
      </p:pic>
      <p:pic>
        <p:nvPicPr>
          <p:cNvPr id="1296" name="object 12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978646"/>
            <a:ext cx="109275" cy="109200"/>
          </a:xfrm>
          <a:prstGeom prst="rect">
            <a:avLst/>
          </a:prstGeom>
        </p:spPr>
      </p:pic>
      <p:pic>
        <p:nvPicPr>
          <p:cNvPr id="1297" name="object 12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978646"/>
            <a:ext cx="109275" cy="109200"/>
          </a:xfrm>
          <a:prstGeom prst="rect">
            <a:avLst/>
          </a:prstGeom>
        </p:spPr>
      </p:pic>
      <p:pic>
        <p:nvPicPr>
          <p:cNvPr id="1298" name="object 12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978646"/>
            <a:ext cx="109275" cy="109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99" name="object 12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978646"/>
            <a:ext cx="109275" cy="109200"/>
          </a:xfrm>
          <a:prstGeom prst="rect">
            <a:avLst/>
          </a:prstGeom>
        </p:spPr>
      </p:pic>
      <p:pic>
        <p:nvPicPr>
          <p:cNvPr id="1300" name="object 13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978646"/>
            <a:ext cx="109275" cy="109200"/>
          </a:xfrm>
          <a:prstGeom prst="rect">
            <a:avLst/>
          </a:prstGeom>
        </p:spPr>
      </p:pic>
      <p:pic>
        <p:nvPicPr>
          <p:cNvPr id="1301" name="object 13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978646"/>
            <a:ext cx="109275" cy="109200"/>
          </a:xfrm>
          <a:prstGeom prst="rect">
            <a:avLst/>
          </a:prstGeom>
        </p:spPr>
      </p:pic>
      <p:pic>
        <p:nvPicPr>
          <p:cNvPr id="1302" name="object 13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978646"/>
            <a:ext cx="109275" cy="109200"/>
          </a:xfrm>
          <a:prstGeom prst="rect">
            <a:avLst/>
          </a:prstGeom>
        </p:spPr>
      </p:pic>
      <p:pic>
        <p:nvPicPr>
          <p:cNvPr id="1303" name="object 13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978646"/>
            <a:ext cx="109275" cy="109200"/>
          </a:xfrm>
          <a:prstGeom prst="rect">
            <a:avLst/>
          </a:prstGeom>
        </p:spPr>
      </p:pic>
      <p:pic>
        <p:nvPicPr>
          <p:cNvPr id="1304" name="object 13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156816"/>
            <a:ext cx="109272" cy="109200"/>
          </a:xfrm>
          <a:prstGeom prst="rect">
            <a:avLst/>
          </a:prstGeom>
        </p:spPr>
      </p:pic>
      <p:pic>
        <p:nvPicPr>
          <p:cNvPr id="1305" name="object 13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156816"/>
            <a:ext cx="109275" cy="109200"/>
          </a:xfrm>
          <a:prstGeom prst="rect">
            <a:avLst/>
          </a:prstGeom>
        </p:spPr>
      </p:pic>
      <p:pic>
        <p:nvPicPr>
          <p:cNvPr id="1306" name="object 130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156816"/>
            <a:ext cx="109275" cy="109200"/>
          </a:xfrm>
          <a:prstGeom prst="rect">
            <a:avLst/>
          </a:prstGeom>
        </p:spPr>
      </p:pic>
      <p:pic>
        <p:nvPicPr>
          <p:cNvPr id="1307" name="object 13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156816"/>
            <a:ext cx="109275" cy="109200"/>
          </a:xfrm>
          <a:prstGeom prst="rect">
            <a:avLst/>
          </a:prstGeom>
        </p:spPr>
      </p:pic>
      <p:pic>
        <p:nvPicPr>
          <p:cNvPr id="1308" name="object 13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156816"/>
            <a:ext cx="109275" cy="109200"/>
          </a:xfrm>
          <a:prstGeom prst="rect">
            <a:avLst/>
          </a:prstGeom>
        </p:spPr>
      </p:pic>
      <p:pic>
        <p:nvPicPr>
          <p:cNvPr id="1309" name="object 13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156816"/>
            <a:ext cx="109275" cy="109200"/>
          </a:xfrm>
          <a:prstGeom prst="rect">
            <a:avLst/>
          </a:prstGeom>
        </p:spPr>
      </p:pic>
      <p:pic>
        <p:nvPicPr>
          <p:cNvPr id="1310" name="object 13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156816"/>
            <a:ext cx="109275" cy="109200"/>
          </a:xfrm>
          <a:prstGeom prst="rect">
            <a:avLst/>
          </a:prstGeom>
        </p:spPr>
      </p:pic>
      <p:pic>
        <p:nvPicPr>
          <p:cNvPr id="1311" name="object 13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156816"/>
            <a:ext cx="109275" cy="109200"/>
          </a:xfrm>
          <a:prstGeom prst="rect">
            <a:avLst/>
          </a:prstGeom>
        </p:spPr>
      </p:pic>
      <p:pic>
        <p:nvPicPr>
          <p:cNvPr id="1312" name="object 13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156816"/>
            <a:ext cx="109275" cy="109200"/>
          </a:xfrm>
          <a:prstGeom prst="rect">
            <a:avLst/>
          </a:prstGeom>
        </p:spPr>
      </p:pic>
      <p:pic>
        <p:nvPicPr>
          <p:cNvPr id="1313" name="object 13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156816"/>
            <a:ext cx="109275" cy="109200"/>
          </a:xfrm>
          <a:prstGeom prst="rect">
            <a:avLst/>
          </a:prstGeom>
        </p:spPr>
      </p:pic>
      <p:pic>
        <p:nvPicPr>
          <p:cNvPr id="1314" name="object 13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156816"/>
            <a:ext cx="109275" cy="109200"/>
          </a:xfrm>
          <a:prstGeom prst="rect">
            <a:avLst/>
          </a:prstGeom>
        </p:spPr>
      </p:pic>
      <p:pic>
        <p:nvPicPr>
          <p:cNvPr id="1315" name="object 13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156816"/>
            <a:ext cx="109275" cy="109200"/>
          </a:xfrm>
          <a:prstGeom prst="rect">
            <a:avLst/>
          </a:prstGeom>
        </p:spPr>
      </p:pic>
      <p:pic>
        <p:nvPicPr>
          <p:cNvPr id="1316" name="object 13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156816"/>
            <a:ext cx="109275" cy="109200"/>
          </a:xfrm>
          <a:prstGeom prst="rect">
            <a:avLst/>
          </a:prstGeom>
        </p:spPr>
      </p:pic>
      <p:pic>
        <p:nvPicPr>
          <p:cNvPr id="1317" name="object 13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156816"/>
            <a:ext cx="109275" cy="109200"/>
          </a:xfrm>
          <a:prstGeom prst="rect">
            <a:avLst/>
          </a:prstGeom>
        </p:spPr>
      </p:pic>
      <p:pic>
        <p:nvPicPr>
          <p:cNvPr id="1318" name="object 13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156816"/>
            <a:ext cx="109275" cy="109200"/>
          </a:xfrm>
          <a:prstGeom prst="rect">
            <a:avLst/>
          </a:prstGeom>
        </p:spPr>
      </p:pic>
      <p:pic>
        <p:nvPicPr>
          <p:cNvPr id="1319" name="object 13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156816"/>
            <a:ext cx="109275" cy="109200"/>
          </a:xfrm>
          <a:prstGeom prst="rect">
            <a:avLst/>
          </a:prstGeom>
        </p:spPr>
      </p:pic>
      <p:pic>
        <p:nvPicPr>
          <p:cNvPr id="1320" name="object 13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156816"/>
            <a:ext cx="109275" cy="109200"/>
          </a:xfrm>
          <a:prstGeom prst="rect">
            <a:avLst/>
          </a:prstGeom>
        </p:spPr>
      </p:pic>
      <p:pic>
        <p:nvPicPr>
          <p:cNvPr id="1321" name="object 13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156816"/>
            <a:ext cx="109275" cy="109200"/>
          </a:xfrm>
          <a:prstGeom prst="rect">
            <a:avLst/>
          </a:prstGeom>
        </p:spPr>
      </p:pic>
      <p:pic>
        <p:nvPicPr>
          <p:cNvPr id="1322" name="object 132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156816"/>
            <a:ext cx="109275" cy="109200"/>
          </a:xfrm>
          <a:prstGeom prst="rect">
            <a:avLst/>
          </a:prstGeom>
        </p:spPr>
      </p:pic>
      <p:pic>
        <p:nvPicPr>
          <p:cNvPr id="1323" name="object 13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156816"/>
            <a:ext cx="109275" cy="109200"/>
          </a:xfrm>
          <a:prstGeom prst="rect">
            <a:avLst/>
          </a:prstGeom>
        </p:spPr>
      </p:pic>
      <p:pic>
        <p:nvPicPr>
          <p:cNvPr id="1324" name="object 13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156816"/>
            <a:ext cx="109275" cy="109200"/>
          </a:xfrm>
          <a:prstGeom prst="rect">
            <a:avLst/>
          </a:prstGeom>
        </p:spPr>
      </p:pic>
      <p:pic>
        <p:nvPicPr>
          <p:cNvPr id="1325" name="object 13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156816"/>
            <a:ext cx="109275" cy="109200"/>
          </a:xfrm>
          <a:prstGeom prst="rect">
            <a:avLst/>
          </a:prstGeom>
        </p:spPr>
      </p:pic>
      <p:pic>
        <p:nvPicPr>
          <p:cNvPr id="1326" name="object 13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156816"/>
            <a:ext cx="109275" cy="109200"/>
          </a:xfrm>
          <a:prstGeom prst="rect">
            <a:avLst/>
          </a:prstGeom>
        </p:spPr>
      </p:pic>
      <p:pic>
        <p:nvPicPr>
          <p:cNvPr id="1327" name="object 13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156816"/>
            <a:ext cx="109275" cy="109200"/>
          </a:xfrm>
          <a:prstGeom prst="rect">
            <a:avLst/>
          </a:prstGeom>
        </p:spPr>
      </p:pic>
      <p:pic>
        <p:nvPicPr>
          <p:cNvPr id="1328" name="object 13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156816"/>
            <a:ext cx="109275" cy="109200"/>
          </a:xfrm>
          <a:prstGeom prst="rect">
            <a:avLst/>
          </a:prstGeom>
        </p:spPr>
      </p:pic>
      <p:pic>
        <p:nvPicPr>
          <p:cNvPr id="1329" name="object 13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156816"/>
            <a:ext cx="109275" cy="109200"/>
          </a:xfrm>
          <a:prstGeom prst="rect">
            <a:avLst/>
          </a:prstGeom>
        </p:spPr>
      </p:pic>
      <p:pic>
        <p:nvPicPr>
          <p:cNvPr id="1330" name="object 13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156816"/>
            <a:ext cx="109275" cy="109200"/>
          </a:xfrm>
          <a:prstGeom prst="rect">
            <a:avLst/>
          </a:prstGeom>
        </p:spPr>
      </p:pic>
      <p:pic>
        <p:nvPicPr>
          <p:cNvPr id="1331" name="object 13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156816"/>
            <a:ext cx="109275" cy="109200"/>
          </a:xfrm>
          <a:prstGeom prst="rect">
            <a:avLst/>
          </a:prstGeom>
        </p:spPr>
      </p:pic>
      <p:pic>
        <p:nvPicPr>
          <p:cNvPr id="1332" name="object 13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156816"/>
            <a:ext cx="109275" cy="109200"/>
          </a:xfrm>
          <a:prstGeom prst="rect">
            <a:avLst/>
          </a:prstGeom>
        </p:spPr>
      </p:pic>
      <p:pic>
        <p:nvPicPr>
          <p:cNvPr id="1333" name="object 13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156816"/>
            <a:ext cx="109275" cy="109200"/>
          </a:xfrm>
          <a:prstGeom prst="rect">
            <a:avLst/>
          </a:prstGeom>
        </p:spPr>
      </p:pic>
      <p:pic>
        <p:nvPicPr>
          <p:cNvPr id="1334" name="object 13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156816"/>
            <a:ext cx="109275" cy="109200"/>
          </a:xfrm>
          <a:prstGeom prst="rect">
            <a:avLst/>
          </a:prstGeom>
        </p:spPr>
      </p:pic>
      <p:pic>
        <p:nvPicPr>
          <p:cNvPr id="1335" name="object 13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156816"/>
            <a:ext cx="109275" cy="109200"/>
          </a:xfrm>
          <a:prstGeom prst="rect">
            <a:avLst/>
          </a:prstGeom>
        </p:spPr>
      </p:pic>
      <p:pic>
        <p:nvPicPr>
          <p:cNvPr id="1336" name="object 13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156816"/>
            <a:ext cx="109275" cy="109200"/>
          </a:xfrm>
          <a:prstGeom prst="rect">
            <a:avLst/>
          </a:prstGeom>
        </p:spPr>
      </p:pic>
      <p:pic>
        <p:nvPicPr>
          <p:cNvPr id="1337" name="object 13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156816"/>
            <a:ext cx="109275" cy="109200"/>
          </a:xfrm>
          <a:prstGeom prst="rect">
            <a:avLst/>
          </a:prstGeom>
        </p:spPr>
      </p:pic>
      <p:pic>
        <p:nvPicPr>
          <p:cNvPr id="1338" name="object 13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156816"/>
            <a:ext cx="109275" cy="109200"/>
          </a:xfrm>
          <a:prstGeom prst="rect">
            <a:avLst/>
          </a:prstGeom>
        </p:spPr>
      </p:pic>
      <p:pic>
        <p:nvPicPr>
          <p:cNvPr id="1339" name="object 13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156816"/>
            <a:ext cx="109275" cy="109200"/>
          </a:xfrm>
          <a:prstGeom prst="rect">
            <a:avLst/>
          </a:prstGeom>
        </p:spPr>
      </p:pic>
      <p:pic>
        <p:nvPicPr>
          <p:cNvPr id="1340" name="object 13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156816"/>
            <a:ext cx="109275" cy="109200"/>
          </a:xfrm>
          <a:prstGeom prst="rect">
            <a:avLst/>
          </a:prstGeom>
        </p:spPr>
      </p:pic>
      <p:pic>
        <p:nvPicPr>
          <p:cNvPr id="1341" name="object 13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156816"/>
            <a:ext cx="109275" cy="109200"/>
          </a:xfrm>
          <a:prstGeom prst="rect">
            <a:avLst/>
          </a:prstGeom>
        </p:spPr>
      </p:pic>
      <p:pic>
        <p:nvPicPr>
          <p:cNvPr id="1342" name="object 13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156816"/>
            <a:ext cx="109275" cy="109200"/>
          </a:xfrm>
          <a:prstGeom prst="rect">
            <a:avLst/>
          </a:prstGeom>
        </p:spPr>
      </p:pic>
      <p:pic>
        <p:nvPicPr>
          <p:cNvPr id="1343" name="object 13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156816"/>
            <a:ext cx="109275" cy="109200"/>
          </a:xfrm>
          <a:prstGeom prst="rect">
            <a:avLst/>
          </a:prstGeom>
        </p:spPr>
      </p:pic>
      <p:pic>
        <p:nvPicPr>
          <p:cNvPr id="1344" name="object 13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156816"/>
            <a:ext cx="109275" cy="109200"/>
          </a:xfrm>
          <a:prstGeom prst="rect">
            <a:avLst/>
          </a:prstGeom>
        </p:spPr>
      </p:pic>
      <p:pic>
        <p:nvPicPr>
          <p:cNvPr id="1345" name="object 134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156816"/>
            <a:ext cx="109275" cy="109200"/>
          </a:xfrm>
          <a:prstGeom prst="rect">
            <a:avLst/>
          </a:prstGeom>
        </p:spPr>
      </p:pic>
      <p:pic>
        <p:nvPicPr>
          <p:cNvPr id="1346" name="object 13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156816"/>
            <a:ext cx="109275" cy="109200"/>
          </a:xfrm>
          <a:prstGeom prst="rect">
            <a:avLst/>
          </a:prstGeom>
        </p:spPr>
      </p:pic>
      <p:pic>
        <p:nvPicPr>
          <p:cNvPr id="1347" name="object 13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156816"/>
            <a:ext cx="109275" cy="109200"/>
          </a:xfrm>
          <a:prstGeom prst="rect">
            <a:avLst/>
          </a:prstGeom>
        </p:spPr>
      </p:pic>
      <p:pic>
        <p:nvPicPr>
          <p:cNvPr id="1348" name="object 13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156816"/>
            <a:ext cx="109275" cy="109200"/>
          </a:xfrm>
          <a:prstGeom prst="rect">
            <a:avLst/>
          </a:prstGeom>
        </p:spPr>
      </p:pic>
      <p:pic>
        <p:nvPicPr>
          <p:cNvPr id="1349" name="object 13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156816"/>
            <a:ext cx="109275" cy="109200"/>
          </a:xfrm>
          <a:prstGeom prst="rect">
            <a:avLst/>
          </a:prstGeom>
        </p:spPr>
      </p:pic>
      <p:pic>
        <p:nvPicPr>
          <p:cNvPr id="1350" name="object 13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156816"/>
            <a:ext cx="109275" cy="109200"/>
          </a:xfrm>
          <a:prstGeom prst="rect">
            <a:avLst/>
          </a:prstGeom>
        </p:spPr>
      </p:pic>
      <p:pic>
        <p:nvPicPr>
          <p:cNvPr id="1351" name="object 13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156816"/>
            <a:ext cx="109275" cy="109200"/>
          </a:xfrm>
          <a:prstGeom prst="rect">
            <a:avLst/>
          </a:prstGeom>
        </p:spPr>
      </p:pic>
      <p:pic>
        <p:nvPicPr>
          <p:cNvPr id="1352" name="object 13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156816"/>
            <a:ext cx="109275" cy="109200"/>
          </a:xfrm>
          <a:prstGeom prst="rect">
            <a:avLst/>
          </a:prstGeom>
        </p:spPr>
      </p:pic>
      <p:pic>
        <p:nvPicPr>
          <p:cNvPr id="1353" name="object 13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156816"/>
            <a:ext cx="109275" cy="109200"/>
          </a:xfrm>
          <a:prstGeom prst="rect">
            <a:avLst/>
          </a:prstGeom>
        </p:spPr>
      </p:pic>
      <p:pic>
        <p:nvPicPr>
          <p:cNvPr id="1354" name="object 13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156816"/>
            <a:ext cx="109275" cy="109200"/>
          </a:xfrm>
          <a:prstGeom prst="rect">
            <a:avLst/>
          </a:prstGeom>
        </p:spPr>
      </p:pic>
      <p:pic>
        <p:nvPicPr>
          <p:cNvPr id="1355" name="object 13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156816"/>
            <a:ext cx="109275" cy="109200"/>
          </a:xfrm>
          <a:prstGeom prst="rect">
            <a:avLst/>
          </a:prstGeom>
        </p:spPr>
      </p:pic>
      <p:pic>
        <p:nvPicPr>
          <p:cNvPr id="1356" name="object 13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334986"/>
            <a:ext cx="109272" cy="109200"/>
          </a:xfrm>
          <a:prstGeom prst="rect">
            <a:avLst/>
          </a:prstGeom>
        </p:spPr>
      </p:pic>
      <p:pic>
        <p:nvPicPr>
          <p:cNvPr id="1357" name="object 13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334986"/>
            <a:ext cx="109275" cy="109200"/>
          </a:xfrm>
          <a:prstGeom prst="rect">
            <a:avLst/>
          </a:prstGeom>
        </p:spPr>
      </p:pic>
      <p:pic>
        <p:nvPicPr>
          <p:cNvPr id="1358" name="object 135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334986"/>
            <a:ext cx="109275" cy="109200"/>
          </a:xfrm>
          <a:prstGeom prst="rect">
            <a:avLst/>
          </a:prstGeom>
        </p:spPr>
      </p:pic>
      <p:pic>
        <p:nvPicPr>
          <p:cNvPr id="1359" name="object 13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334986"/>
            <a:ext cx="109275" cy="109200"/>
          </a:xfrm>
          <a:prstGeom prst="rect">
            <a:avLst/>
          </a:prstGeom>
        </p:spPr>
      </p:pic>
      <p:pic>
        <p:nvPicPr>
          <p:cNvPr id="1360" name="object 13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334986"/>
            <a:ext cx="109275" cy="109200"/>
          </a:xfrm>
          <a:prstGeom prst="rect">
            <a:avLst/>
          </a:prstGeom>
        </p:spPr>
      </p:pic>
      <p:pic>
        <p:nvPicPr>
          <p:cNvPr id="1361" name="object 13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334986"/>
            <a:ext cx="109275" cy="109200"/>
          </a:xfrm>
          <a:prstGeom prst="rect">
            <a:avLst/>
          </a:prstGeom>
        </p:spPr>
      </p:pic>
      <p:pic>
        <p:nvPicPr>
          <p:cNvPr id="1362" name="object 13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334986"/>
            <a:ext cx="109275" cy="109200"/>
          </a:xfrm>
          <a:prstGeom prst="rect">
            <a:avLst/>
          </a:prstGeom>
        </p:spPr>
      </p:pic>
      <p:pic>
        <p:nvPicPr>
          <p:cNvPr id="1363" name="object 13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334986"/>
            <a:ext cx="109275" cy="109200"/>
          </a:xfrm>
          <a:prstGeom prst="rect">
            <a:avLst/>
          </a:prstGeom>
        </p:spPr>
      </p:pic>
      <p:pic>
        <p:nvPicPr>
          <p:cNvPr id="1364" name="object 13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334986"/>
            <a:ext cx="109275" cy="109200"/>
          </a:xfrm>
          <a:prstGeom prst="rect">
            <a:avLst/>
          </a:prstGeom>
        </p:spPr>
      </p:pic>
      <p:pic>
        <p:nvPicPr>
          <p:cNvPr id="1365" name="object 13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334986"/>
            <a:ext cx="109275" cy="109200"/>
          </a:xfrm>
          <a:prstGeom prst="rect">
            <a:avLst/>
          </a:prstGeom>
        </p:spPr>
      </p:pic>
      <p:pic>
        <p:nvPicPr>
          <p:cNvPr id="1366" name="object 13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334986"/>
            <a:ext cx="109275" cy="109200"/>
          </a:xfrm>
          <a:prstGeom prst="rect">
            <a:avLst/>
          </a:prstGeom>
        </p:spPr>
      </p:pic>
      <p:pic>
        <p:nvPicPr>
          <p:cNvPr id="1367" name="object 13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334986"/>
            <a:ext cx="109275" cy="109200"/>
          </a:xfrm>
          <a:prstGeom prst="rect">
            <a:avLst/>
          </a:prstGeom>
        </p:spPr>
      </p:pic>
      <p:pic>
        <p:nvPicPr>
          <p:cNvPr id="1368" name="object 13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334986"/>
            <a:ext cx="109275" cy="109200"/>
          </a:xfrm>
          <a:prstGeom prst="rect">
            <a:avLst/>
          </a:prstGeom>
        </p:spPr>
      </p:pic>
      <p:pic>
        <p:nvPicPr>
          <p:cNvPr id="1369" name="object 13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334986"/>
            <a:ext cx="109275" cy="109200"/>
          </a:xfrm>
          <a:prstGeom prst="rect">
            <a:avLst/>
          </a:prstGeom>
        </p:spPr>
      </p:pic>
      <p:pic>
        <p:nvPicPr>
          <p:cNvPr id="1370" name="object 13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334986"/>
            <a:ext cx="109275" cy="109200"/>
          </a:xfrm>
          <a:prstGeom prst="rect">
            <a:avLst/>
          </a:prstGeom>
        </p:spPr>
      </p:pic>
      <p:pic>
        <p:nvPicPr>
          <p:cNvPr id="1371" name="object 13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334986"/>
            <a:ext cx="109275" cy="109200"/>
          </a:xfrm>
          <a:prstGeom prst="rect">
            <a:avLst/>
          </a:prstGeom>
        </p:spPr>
      </p:pic>
      <p:pic>
        <p:nvPicPr>
          <p:cNvPr id="1372" name="object 13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334986"/>
            <a:ext cx="109275" cy="109200"/>
          </a:xfrm>
          <a:prstGeom prst="rect">
            <a:avLst/>
          </a:prstGeom>
        </p:spPr>
      </p:pic>
      <p:pic>
        <p:nvPicPr>
          <p:cNvPr id="1373" name="object 13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334986"/>
            <a:ext cx="109275" cy="109200"/>
          </a:xfrm>
          <a:prstGeom prst="rect">
            <a:avLst/>
          </a:prstGeom>
        </p:spPr>
      </p:pic>
      <p:pic>
        <p:nvPicPr>
          <p:cNvPr id="1374" name="object 137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334986"/>
            <a:ext cx="109275" cy="109200"/>
          </a:xfrm>
          <a:prstGeom prst="rect">
            <a:avLst/>
          </a:prstGeom>
        </p:spPr>
      </p:pic>
      <p:pic>
        <p:nvPicPr>
          <p:cNvPr id="1375" name="object 13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334986"/>
            <a:ext cx="109275" cy="109200"/>
          </a:xfrm>
          <a:prstGeom prst="rect">
            <a:avLst/>
          </a:prstGeom>
        </p:spPr>
      </p:pic>
      <p:pic>
        <p:nvPicPr>
          <p:cNvPr id="1376" name="object 13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334986"/>
            <a:ext cx="109275" cy="109200"/>
          </a:xfrm>
          <a:prstGeom prst="rect">
            <a:avLst/>
          </a:prstGeom>
        </p:spPr>
      </p:pic>
      <p:pic>
        <p:nvPicPr>
          <p:cNvPr id="1377" name="object 13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334986"/>
            <a:ext cx="109275" cy="109200"/>
          </a:xfrm>
          <a:prstGeom prst="rect">
            <a:avLst/>
          </a:prstGeom>
        </p:spPr>
      </p:pic>
      <p:pic>
        <p:nvPicPr>
          <p:cNvPr id="1378" name="object 13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334986"/>
            <a:ext cx="109275" cy="109200"/>
          </a:xfrm>
          <a:prstGeom prst="rect">
            <a:avLst/>
          </a:prstGeom>
        </p:spPr>
      </p:pic>
      <p:pic>
        <p:nvPicPr>
          <p:cNvPr id="1379" name="object 13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334986"/>
            <a:ext cx="109275" cy="109200"/>
          </a:xfrm>
          <a:prstGeom prst="rect">
            <a:avLst/>
          </a:prstGeom>
        </p:spPr>
      </p:pic>
      <p:pic>
        <p:nvPicPr>
          <p:cNvPr id="1380" name="object 13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334986"/>
            <a:ext cx="109275" cy="109200"/>
          </a:xfrm>
          <a:prstGeom prst="rect">
            <a:avLst/>
          </a:prstGeom>
        </p:spPr>
      </p:pic>
      <p:pic>
        <p:nvPicPr>
          <p:cNvPr id="1381" name="object 13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334986"/>
            <a:ext cx="109275" cy="109200"/>
          </a:xfrm>
          <a:prstGeom prst="rect">
            <a:avLst/>
          </a:prstGeom>
        </p:spPr>
      </p:pic>
      <p:pic>
        <p:nvPicPr>
          <p:cNvPr id="1382" name="object 13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334986"/>
            <a:ext cx="109275" cy="109200"/>
          </a:xfrm>
          <a:prstGeom prst="rect">
            <a:avLst/>
          </a:prstGeom>
        </p:spPr>
      </p:pic>
      <p:pic>
        <p:nvPicPr>
          <p:cNvPr id="1383" name="object 13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334986"/>
            <a:ext cx="109275" cy="109200"/>
          </a:xfrm>
          <a:prstGeom prst="rect">
            <a:avLst/>
          </a:prstGeom>
        </p:spPr>
      </p:pic>
      <p:pic>
        <p:nvPicPr>
          <p:cNvPr id="1384" name="object 13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334986"/>
            <a:ext cx="109275" cy="109200"/>
          </a:xfrm>
          <a:prstGeom prst="rect">
            <a:avLst/>
          </a:prstGeom>
        </p:spPr>
      </p:pic>
      <p:pic>
        <p:nvPicPr>
          <p:cNvPr id="1385" name="object 13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334986"/>
            <a:ext cx="109275" cy="109200"/>
          </a:xfrm>
          <a:prstGeom prst="rect">
            <a:avLst/>
          </a:prstGeom>
        </p:spPr>
      </p:pic>
      <p:pic>
        <p:nvPicPr>
          <p:cNvPr id="1386" name="object 13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334986"/>
            <a:ext cx="109275" cy="109200"/>
          </a:xfrm>
          <a:prstGeom prst="rect">
            <a:avLst/>
          </a:prstGeom>
        </p:spPr>
      </p:pic>
      <p:pic>
        <p:nvPicPr>
          <p:cNvPr id="1387" name="object 13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334986"/>
            <a:ext cx="109275" cy="109200"/>
          </a:xfrm>
          <a:prstGeom prst="rect">
            <a:avLst/>
          </a:prstGeom>
        </p:spPr>
      </p:pic>
      <p:pic>
        <p:nvPicPr>
          <p:cNvPr id="1388" name="object 13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334986"/>
            <a:ext cx="109275" cy="109200"/>
          </a:xfrm>
          <a:prstGeom prst="rect">
            <a:avLst/>
          </a:prstGeom>
        </p:spPr>
      </p:pic>
      <p:pic>
        <p:nvPicPr>
          <p:cNvPr id="1389" name="object 13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334986"/>
            <a:ext cx="109275" cy="109200"/>
          </a:xfrm>
          <a:prstGeom prst="rect">
            <a:avLst/>
          </a:prstGeom>
        </p:spPr>
      </p:pic>
      <p:pic>
        <p:nvPicPr>
          <p:cNvPr id="1390" name="object 13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334986"/>
            <a:ext cx="109275" cy="109200"/>
          </a:xfrm>
          <a:prstGeom prst="rect">
            <a:avLst/>
          </a:prstGeom>
        </p:spPr>
      </p:pic>
      <p:pic>
        <p:nvPicPr>
          <p:cNvPr id="1391" name="object 13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334986"/>
            <a:ext cx="109275" cy="109200"/>
          </a:xfrm>
          <a:prstGeom prst="rect">
            <a:avLst/>
          </a:prstGeom>
        </p:spPr>
      </p:pic>
      <p:pic>
        <p:nvPicPr>
          <p:cNvPr id="1392" name="object 13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334986"/>
            <a:ext cx="109275" cy="109200"/>
          </a:xfrm>
          <a:prstGeom prst="rect">
            <a:avLst/>
          </a:prstGeom>
        </p:spPr>
      </p:pic>
      <p:pic>
        <p:nvPicPr>
          <p:cNvPr id="1393" name="object 13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334986"/>
            <a:ext cx="109275" cy="109200"/>
          </a:xfrm>
          <a:prstGeom prst="rect">
            <a:avLst/>
          </a:prstGeom>
        </p:spPr>
      </p:pic>
      <p:pic>
        <p:nvPicPr>
          <p:cNvPr id="1394" name="object 13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334986"/>
            <a:ext cx="109275" cy="109200"/>
          </a:xfrm>
          <a:prstGeom prst="rect">
            <a:avLst/>
          </a:prstGeom>
        </p:spPr>
      </p:pic>
      <p:pic>
        <p:nvPicPr>
          <p:cNvPr id="1395" name="object 13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334986"/>
            <a:ext cx="109275" cy="109200"/>
          </a:xfrm>
          <a:prstGeom prst="rect">
            <a:avLst/>
          </a:prstGeom>
        </p:spPr>
      </p:pic>
      <p:pic>
        <p:nvPicPr>
          <p:cNvPr id="1396" name="object 13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334986"/>
            <a:ext cx="109275" cy="109200"/>
          </a:xfrm>
          <a:prstGeom prst="rect">
            <a:avLst/>
          </a:prstGeom>
        </p:spPr>
      </p:pic>
      <p:pic>
        <p:nvPicPr>
          <p:cNvPr id="1397" name="object 139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334986"/>
            <a:ext cx="109275" cy="109200"/>
          </a:xfrm>
          <a:prstGeom prst="rect">
            <a:avLst/>
          </a:prstGeom>
        </p:spPr>
      </p:pic>
      <p:pic>
        <p:nvPicPr>
          <p:cNvPr id="1398" name="object 13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334986"/>
            <a:ext cx="109275" cy="109200"/>
          </a:xfrm>
          <a:prstGeom prst="rect">
            <a:avLst/>
          </a:prstGeom>
        </p:spPr>
      </p:pic>
      <p:pic>
        <p:nvPicPr>
          <p:cNvPr id="1399" name="object 13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334986"/>
            <a:ext cx="109275" cy="109200"/>
          </a:xfrm>
          <a:prstGeom prst="rect">
            <a:avLst/>
          </a:prstGeom>
        </p:spPr>
      </p:pic>
      <p:pic>
        <p:nvPicPr>
          <p:cNvPr id="1400" name="object 14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334986"/>
            <a:ext cx="109275" cy="109200"/>
          </a:xfrm>
          <a:prstGeom prst="rect">
            <a:avLst/>
          </a:prstGeom>
        </p:spPr>
      </p:pic>
      <p:pic>
        <p:nvPicPr>
          <p:cNvPr id="1401" name="object 14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334986"/>
            <a:ext cx="109275" cy="109200"/>
          </a:xfrm>
          <a:prstGeom prst="rect">
            <a:avLst/>
          </a:prstGeom>
        </p:spPr>
      </p:pic>
      <p:pic>
        <p:nvPicPr>
          <p:cNvPr id="1402" name="object 14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334986"/>
            <a:ext cx="109275" cy="109200"/>
          </a:xfrm>
          <a:prstGeom prst="rect">
            <a:avLst/>
          </a:prstGeom>
        </p:spPr>
      </p:pic>
      <p:pic>
        <p:nvPicPr>
          <p:cNvPr id="1403" name="object 14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334986"/>
            <a:ext cx="109275" cy="109200"/>
          </a:xfrm>
          <a:prstGeom prst="rect">
            <a:avLst/>
          </a:prstGeom>
        </p:spPr>
      </p:pic>
      <p:pic>
        <p:nvPicPr>
          <p:cNvPr id="1404" name="object 14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334986"/>
            <a:ext cx="109275" cy="109200"/>
          </a:xfrm>
          <a:prstGeom prst="rect">
            <a:avLst/>
          </a:prstGeom>
        </p:spPr>
      </p:pic>
      <p:pic>
        <p:nvPicPr>
          <p:cNvPr id="1405" name="object 14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334986"/>
            <a:ext cx="109275" cy="109200"/>
          </a:xfrm>
          <a:prstGeom prst="rect">
            <a:avLst/>
          </a:prstGeom>
        </p:spPr>
      </p:pic>
      <p:pic>
        <p:nvPicPr>
          <p:cNvPr id="1406" name="object 14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334986"/>
            <a:ext cx="109275" cy="109200"/>
          </a:xfrm>
          <a:prstGeom prst="rect">
            <a:avLst/>
          </a:prstGeom>
        </p:spPr>
      </p:pic>
      <p:pic>
        <p:nvPicPr>
          <p:cNvPr id="1407" name="object 14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334986"/>
            <a:ext cx="109275" cy="109200"/>
          </a:xfrm>
          <a:prstGeom prst="rect">
            <a:avLst/>
          </a:prstGeom>
        </p:spPr>
      </p:pic>
      <p:pic>
        <p:nvPicPr>
          <p:cNvPr id="1408" name="object 14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513156"/>
            <a:ext cx="109272" cy="109200"/>
          </a:xfrm>
          <a:prstGeom prst="rect">
            <a:avLst/>
          </a:prstGeom>
        </p:spPr>
      </p:pic>
      <p:pic>
        <p:nvPicPr>
          <p:cNvPr id="1409" name="object 14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513156"/>
            <a:ext cx="109275" cy="109200"/>
          </a:xfrm>
          <a:prstGeom prst="rect">
            <a:avLst/>
          </a:prstGeom>
        </p:spPr>
      </p:pic>
      <p:pic>
        <p:nvPicPr>
          <p:cNvPr id="1410" name="object 1410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513156"/>
            <a:ext cx="109275" cy="109200"/>
          </a:xfrm>
          <a:prstGeom prst="rect">
            <a:avLst/>
          </a:prstGeom>
        </p:spPr>
      </p:pic>
      <p:pic>
        <p:nvPicPr>
          <p:cNvPr id="1411" name="object 14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513156"/>
            <a:ext cx="109275" cy="109200"/>
          </a:xfrm>
          <a:prstGeom prst="rect">
            <a:avLst/>
          </a:prstGeom>
        </p:spPr>
      </p:pic>
      <p:pic>
        <p:nvPicPr>
          <p:cNvPr id="1412" name="object 14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513156"/>
            <a:ext cx="109275" cy="109200"/>
          </a:xfrm>
          <a:prstGeom prst="rect">
            <a:avLst/>
          </a:prstGeom>
        </p:spPr>
      </p:pic>
      <p:pic>
        <p:nvPicPr>
          <p:cNvPr id="1413" name="object 14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513156"/>
            <a:ext cx="109275" cy="109200"/>
          </a:xfrm>
          <a:prstGeom prst="rect">
            <a:avLst/>
          </a:prstGeom>
        </p:spPr>
      </p:pic>
      <p:pic>
        <p:nvPicPr>
          <p:cNvPr id="1414" name="object 14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513156"/>
            <a:ext cx="109275" cy="109200"/>
          </a:xfrm>
          <a:prstGeom prst="rect">
            <a:avLst/>
          </a:prstGeom>
        </p:spPr>
      </p:pic>
      <p:pic>
        <p:nvPicPr>
          <p:cNvPr id="1415" name="object 14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513156"/>
            <a:ext cx="109275" cy="109200"/>
          </a:xfrm>
          <a:prstGeom prst="rect">
            <a:avLst/>
          </a:prstGeom>
        </p:spPr>
      </p:pic>
      <p:pic>
        <p:nvPicPr>
          <p:cNvPr id="1416" name="object 14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513156"/>
            <a:ext cx="109275" cy="109200"/>
          </a:xfrm>
          <a:prstGeom prst="rect">
            <a:avLst/>
          </a:prstGeom>
        </p:spPr>
      </p:pic>
      <p:pic>
        <p:nvPicPr>
          <p:cNvPr id="1417" name="object 14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513156"/>
            <a:ext cx="109275" cy="109200"/>
          </a:xfrm>
          <a:prstGeom prst="rect">
            <a:avLst/>
          </a:prstGeom>
        </p:spPr>
      </p:pic>
      <p:pic>
        <p:nvPicPr>
          <p:cNvPr id="1418" name="object 14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513156"/>
            <a:ext cx="109275" cy="109200"/>
          </a:xfrm>
          <a:prstGeom prst="rect">
            <a:avLst/>
          </a:prstGeom>
        </p:spPr>
      </p:pic>
      <p:pic>
        <p:nvPicPr>
          <p:cNvPr id="1419" name="object 14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513156"/>
            <a:ext cx="109275" cy="109200"/>
          </a:xfrm>
          <a:prstGeom prst="rect">
            <a:avLst/>
          </a:prstGeom>
        </p:spPr>
      </p:pic>
      <p:pic>
        <p:nvPicPr>
          <p:cNvPr id="1420" name="object 14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513156"/>
            <a:ext cx="109275" cy="109200"/>
          </a:xfrm>
          <a:prstGeom prst="rect">
            <a:avLst/>
          </a:prstGeom>
        </p:spPr>
      </p:pic>
      <p:pic>
        <p:nvPicPr>
          <p:cNvPr id="1421" name="object 14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513156"/>
            <a:ext cx="109275" cy="109200"/>
          </a:xfrm>
          <a:prstGeom prst="rect">
            <a:avLst/>
          </a:prstGeom>
        </p:spPr>
      </p:pic>
      <p:pic>
        <p:nvPicPr>
          <p:cNvPr id="1422" name="object 14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513156"/>
            <a:ext cx="109275" cy="109200"/>
          </a:xfrm>
          <a:prstGeom prst="rect">
            <a:avLst/>
          </a:prstGeom>
        </p:spPr>
      </p:pic>
      <p:pic>
        <p:nvPicPr>
          <p:cNvPr id="1423" name="object 14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513156"/>
            <a:ext cx="109275" cy="109200"/>
          </a:xfrm>
          <a:prstGeom prst="rect">
            <a:avLst/>
          </a:prstGeom>
        </p:spPr>
      </p:pic>
      <p:pic>
        <p:nvPicPr>
          <p:cNvPr id="1424" name="object 14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513156"/>
            <a:ext cx="109275" cy="109200"/>
          </a:xfrm>
          <a:prstGeom prst="rect">
            <a:avLst/>
          </a:prstGeom>
        </p:spPr>
      </p:pic>
      <p:pic>
        <p:nvPicPr>
          <p:cNvPr id="1425" name="object 14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513156"/>
            <a:ext cx="109275" cy="109200"/>
          </a:xfrm>
          <a:prstGeom prst="rect">
            <a:avLst/>
          </a:prstGeom>
        </p:spPr>
      </p:pic>
      <p:pic>
        <p:nvPicPr>
          <p:cNvPr id="1426" name="object 1426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513156"/>
            <a:ext cx="109275" cy="109200"/>
          </a:xfrm>
          <a:prstGeom prst="rect">
            <a:avLst/>
          </a:prstGeom>
        </p:spPr>
      </p:pic>
      <p:pic>
        <p:nvPicPr>
          <p:cNvPr id="1427" name="object 14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513156"/>
            <a:ext cx="109275" cy="109200"/>
          </a:xfrm>
          <a:prstGeom prst="rect">
            <a:avLst/>
          </a:prstGeom>
        </p:spPr>
      </p:pic>
      <p:pic>
        <p:nvPicPr>
          <p:cNvPr id="1428" name="object 14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513156"/>
            <a:ext cx="109275" cy="109200"/>
          </a:xfrm>
          <a:prstGeom prst="rect">
            <a:avLst/>
          </a:prstGeom>
        </p:spPr>
      </p:pic>
      <p:pic>
        <p:nvPicPr>
          <p:cNvPr id="1429" name="object 14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513156"/>
            <a:ext cx="109275" cy="109200"/>
          </a:xfrm>
          <a:prstGeom prst="rect">
            <a:avLst/>
          </a:prstGeom>
        </p:spPr>
      </p:pic>
      <p:pic>
        <p:nvPicPr>
          <p:cNvPr id="1430" name="object 14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513156"/>
            <a:ext cx="109275" cy="109200"/>
          </a:xfrm>
          <a:prstGeom prst="rect">
            <a:avLst/>
          </a:prstGeom>
        </p:spPr>
      </p:pic>
      <p:pic>
        <p:nvPicPr>
          <p:cNvPr id="1431" name="object 14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513156"/>
            <a:ext cx="109275" cy="109200"/>
          </a:xfrm>
          <a:prstGeom prst="rect">
            <a:avLst/>
          </a:prstGeom>
        </p:spPr>
      </p:pic>
      <p:pic>
        <p:nvPicPr>
          <p:cNvPr id="1432" name="object 14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513156"/>
            <a:ext cx="109275" cy="109200"/>
          </a:xfrm>
          <a:prstGeom prst="rect">
            <a:avLst/>
          </a:prstGeom>
        </p:spPr>
      </p:pic>
      <p:pic>
        <p:nvPicPr>
          <p:cNvPr id="1433" name="object 14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513156"/>
            <a:ext cx="109275" cy="109200"/>
          </a:xfrm>
          <a:prstGeom prst="rect">
            <a:avLst/>
          </a:prstGeom>
        </p:spPr>
      </p:pic>
      <p:pic>
        <p:nvPicPr>
          <p:cNvPr id="1434" name="object 14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513156"/>
            <a:ext cx="109275" cy="109200"/>
          </a:xfrm>
          <a:prstGeom prst="rect">
            <a:avLst/>
          </a:prstGeom>
        </p:spPr>
      </p:pic>
      <p:pic>
        <p:nvPicPr>
          <p:cNvPr id="1435" name="object 14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513156"/>
            <a:ext cx="109275" cy="109200"/>
          </a:xfrm>
          <a:prstGeom prst="rect">
            <a:avLst/>
          </a:prstGeom>
        </p:spPr>
      </p:pic>
      <p:pic>
        <p:nvPicPr>
          <p:cNvPr id="1436" name="object 14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513156"/>
            <a:ext cx="109275" cy="109200"/>
          </a:xfrm>
          <a:prstGeom prst="rect">
            <a:avLst/>
          </a:prstGeom>
        </p:spPr>
      </p:pic>
      <p:pic>
        <p:nvPicPr>
          <p:cNvPr id="1437" name="object 14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513156"/>
            <a:ext cx="109275" cy="109200"/>
          </a:xfrm>
          <a:prstGeom prst="rect">
            <a:avLst/>
          </a:prstGeom>
        </p:spPr>
      </p:pic>
      <p:pic>
        <p:nvPicPr>
          <p:cNvPr id="1438" name="object 14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513156"/>
            <a:ext cx="109275" cy="109200"/>
          </a:xfrm>
          <a:prstGeom prst="rect">
            <a:avLst/>
          </a:prstGeom>
        </p:spPr>
      </p:pic>
      <p:pic>
        <p:nvPicPr>
          <p:cNvPr id="1439" name="object 14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513156"/>
            <a:ext cx="109275" cy="109200"/>
          </a:xfrm>
          <a:prstGeom prst="rect">
            <a:avLst/>
          </a:prstGeom>
        </p:spPr>
      </p:pic>
      <p:pic>
        <p:nvPicPr>
          <p:cNvPr id="1440" name="object 14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513156"/>
            <a:ext cx="109275" cy="109200"/>
          </a:xfrm>
          <a:prstGeom prst="rect">
            <a:avLst/>
          </a:prstGeom>
        </p:spPr>
      </p:pic>
      <p:pic>
        <p:nvPicPr>
          <p:cNvPr id="1441" name="object 14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513156"/>
            <a:ext cx="109275" cy="109200"/>
          </a:xfrm>
          <a:prstGeom prst="rect">
            <a:avLst/>
          </a:prstGeom>
        </p:spPr>
      </p:pic>
      <p:pic>
        <p:nvPicPr>
          <p:cNvPr id="1442" name="object 14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513156"/>
            <a:ext cx="109275" cy="109200"/>
          </a:xfrm>
          <a:prstGeom prst="rect">
            <a:avLst/>
          </a:prstGeom>
        </p:spPr>
      </p:pic>
      <p:pic>
        <p:nvPicPr>
          <p:cNvPr id="1443" name="object 14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513156"/>
            <a:ext cx="109275" cy="109200"/>
          </a:xfrm>
          <a:prstGeom prst="rect">
            <a:avLst/>
          </a:prstGeom>
        </p:spPr>
      </p:pic>
      <p:pic>
        <p:nvPicPr>
          <p:cNvPr id="1444" name="object 14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513156"/>
            <a:ext cx="109275" cy="109200"/>
          </a:xfrm>
          <a:prstGeom prst="rect">
            <a:avLst/>
          </a:prstGeom>
        </p:spPr>
      </p:pic>
      <p:pic>
        <p:nvPicPr>
          <p:cNvPr id="1445" name="object 14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513156"/>
            <a:ext cx="109275" cy="109200"/>
          </a:xfrm>
          <a:prstGeom prst="rect">
            <a:avLst/>
          </a:prstGeom>
        </p:spPr>
      </p:pic>
      <p:pic>
        <p:nvPicPr>
          <p:cNvPr id="1446" name="object 14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513156"/>
            <a:ext cx="109275" cy="109200"/>
          </a:xfrm>
          <a:prstGeom prst="rect">
            <a:avLst/>
          </a:prstGeom>
        </p:spPr>
      </p:pic>
      <p:pic>
        <p:nvPicPr>
          <p:cNvPr id="1447" name="object 14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513156"/>
            <a:ext cx="109275" cy="109200"/>
          </a:xfrm>
          <a:prstGeom prst="rect">
            <a:avLst/>
          </a:prstGeom>
        </p:spPr>
      </p:pic>
      <p:pic>
        <p:nvPicPr>
          <p:cNvPr id="1448" name="object 14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513156"/>
            <a:ext cx="109275" cy="109200"/>
          </a:xfrm>
          <a:prstGeom prst="rect">
            <a:avLst/>
          </a:prstGeom>
        </p:spPr>
      </p:pic>
      <p:pic>
        <p:nvPicPr>
          <p:cNvPr id="1449" name="object 144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513156"/>
            <a:ext cx="109275" cy="109200"/>
          </a:xfrm>
          <a:prstGeom prst="rect">
            <a:avLst/>
          </a:prstGeom>
        </p:spPr>
      </p:pic>
      <p:pic>
        <p:nvPicPr>
          <p:cNvPr id="1450" name="object 14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513156"/>
            <a:ext cx="109275" cy="109200"/>
          </a:xfrm>
          <a:prstGeom prst="rect">
            <a:avLst/>
          </a:prstGeom>
        </p:spPr>
      </p:pic>
      <p:pic>
        <p:nvPicPr>
          <p:cNvPr id="1451" name="object 14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513156"/>
            <a:ext cx="109275" cy="109200"/>
          </a:xfrm>
          <a:prstGeom prst="rect">
            <a:avLst/>
          </a:prstGeom>
        </p:spPr>
      </p:pic>
      <p:pic>
        <p:nvPicPr>
          <p:cNvPr id="1452" name="object 14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513156"/>
            <a:ext cx="109275" cy="109200"/>
          </a:xfrm>
          <a:prstGeom prst="rect">
            <a:avLst/>
          </a:prstGeom>
        </p:spPr>
      </p:pic>
      <p:pic>
        <p:nvPicPr>
          <p:cNvPr id="1453" name="object 14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513156"/>
            <a:ext cx="109275" cy="109200"/>
          </a:xfrm>
          <a:prstGeom prst="rect">
            <a:avLst/>
          </a:prstGeom>
        </p:spPr>
      </p:pic>
      <p:pic>
        <p:nvPicPr>
          <p:cNvPr id="1454" name="object 14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513156"/>
            <a:ext cx="109275" cy="109200"/>
          </a:xfrm>
          <a:prstGeom prst="rect">
            <a:avLst/>
          </a:prstGeom>
        </p:spPr>
      </p:pic>
      <p:pic>
        <p:nvPicPr>
          <p:cNvPr id="1455" name="object 14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513156"/>
            <a:ext cx="109275" cy="109200"/>
          </a:xfrm>
          <a:prstGeom prst="rect">
            <a:avLst/>
          </a:prstGeom>
        </p:spPr>
      </p:pic>
      <p:pic>
        <p:nvPicPr>
          <p:cNvPr id="1456" name="object 14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513156"/>
            <a:ext cx="109275" cy="109200"/>
          </a:xfrm>
          <a:prstGeom prst="rect">
            <a:avLst/>
          </a:prstGeom>
        </p:spPr>
      </p:pic>
      <p:pic>
        <p:nvPicPr>
          <p:cNvPr id="1457" name="object 14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513156"/>
            <a:ext cx="109275" cy="109200"/>
          </a:xfrm>
          <a:prstGeom prst="rect">
            <a:avLst/>
          </a:prstGeom>
        </p:spPr>
      </p:pic>
      <p:pic>
        <p:nvPicPr>
          <p:cNvPr id="1458" name="object 14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513156"/>
            <a:ext cx="109275" cy="109200"/>
          </a:xfrm>
          <a:prstGeom prst="rect">
            <a:avLst/>
          </a:prstGeom>
        </p:spPr>
      </p:pic>
      <p:pic>
        <p:nvPicPr>
          <p:cNvPr id="1459" name="object 14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513156"/>
            <a:ext cx="109275" cy="109200"/>
          </a:xfrm>
          <a:prstGeom prst="rect">
            <a:avLst/>
          </a:prstGeom>
        </p:spPr>
      </p:pic>
      <p:pic>
        <p:nvPicPr>
          <p:cNvPr id="1460" name="object 14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691320"/>
            <a:ext cx="109272" cy="109200"/>
          </a:xfrm>
          <a:prstGeom prst="rect">
            <a:avLst/>
          </a:prstGeom>
        </p:spPr>
      </p:pic>
      <p:pic>
        <p:nvPicPr>
          <p:cNvPr id="1461" name="object 14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691320"/>
            <a:ext cx="109275" cy="109200"/>
          </a:xfrm>
          <a:prstGeom prst="rect">
            <a:avLst/>
          </a:prstGeom>
        </p:spPr>
      </p:pic>
      <p:pic>
        <p:nvPicPr>
          <p:cNvPr id="1462" name="object 146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691320"/>
            <a:ext cx="109275" cy="109200"/>
          </a:xfrm>
          <a:prstGeom prst="rect">
            <a:avLst/>
          </a:prstGeom>
        </p:spPr>
      </p:pic>
      <p:pic>
        <p:nvPicPr>
          <p:cNvPr id="1463" name="object 14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691320"/>
            <a:ext cx="109275" cy="109200"/>
          </a:xfrm>
          <a:prstGeom prst="rect">
            <a:avLst/>
          </a:prstGeom>
        </p:spPr>
      </p:pic>
      <p:pic>
        <p:nvPicPr>
          <p:cNvPr id="1464" name="object 14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691320"/>
            <a:ext cx="109275" cy="109200"/>
          </a:xfrm>
          <a:prstGeom prst="rect">
            <a:avLst/>
          </a:prstGeom>
        </p:spPr>
      </p:pic>
      <p:pic>
        <p:nvPicPr>
          <p:cNvPr id="1465" name="object 14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691320"/>
            <a:ext cx="109275" cy="109200"/>
          </a:xfrm>
          <a:prstGeom prst="rect">
            <a:avLst/>
          </a:prstGeom>
        </p:spPr>
      </p:pic>
      <p:pic>
        <p:nvPicPr>
          <p:cNvPr id="1466" name="object 14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691320"/>
            <a:ext cx="109275" cy="109200"/>
          </a:xfrm>
          <a:prstGeom prst="rect">
            <a:avLst/>
          </a:prstGeom>
        </p:spPr>
      </p:pic>
      <p:pic>
        <p:nvPicPr>
          <p:cNvPr id="1467" name="object 14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691320"/>
            <a:ext cx="109275" cy="109200"/>
          </a:xfrm>
          <a:prstGeom prst="rect">
            <a:avLst/>
          </a:prstGeom>
        </p:spPr>
      </p:pic>
      <p:pic>
        <p:nvPicPr>
          <p:cNvPr id="1468" name="object 14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691320"/>
            <a:ext cx="109275" cy="109200"/>
          </a:xfrm>
          <a:prstGeom prst="rect">
            <a:avLst/>
          </a:prstGeom>
        </p:spPr>
      </p:pic>
      <p:pic>
        <p:nvPicPr>
          <p:cNvPr id="1469" name="object 14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691320"/>
            <a:ext cx="109275" cy="109200"/>
          </a:xfrm>
          <a:prstGeom prst="rect">
            <a:avLst/>
          </a:prstGeom>
        </p:spPr>
      </p:pic>
      <p:pic>
        <p:nvPicPr>
          <p:cNvPr id="1470" name="object 14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691320"/>
            <a:ext cx="109275" cy="109200"/>
          </a:xfrm>
          <a:prstGeom prst="rect">
            <a:avLst/>
          </a:prstGeom>
        </p:spPr>
      </p:pic>
      <p:pic>
        <p:nvPicPr>
          <p:cNvPr id="1471" name="object 14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691320"/>
            <a:ext cx="109275" cy="109200"/>
          </a:xfrm>
          <a:prstGeom prst="rect">
            <a:avLst/>
          </a:prstGeom>
        </p:spPr>
      </p:pic>
      <p:pic>
        <p:nvPicPr>
          <p:cNvPr id="1472" name="object 14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691320"/>
            <a:ext cx="109275" cy="109200"/>
          </a:xfrm>
          <a:prstGeom prst="rect">
            <a:avLst/>
          </a:prstGeom>
        </p:spPr>
      </p:pic>
      <p:pic>
        <p:nvPicPr>
          <p:cNvPr id="1473" name="object 14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691320"/>
            <a:ext cx="109275" cy="109200"/>
          </a:xfrm>
          <a:prstGeom prst="rect">
            <a:avLst/>
          </a:prstGeom>
        </p:spPr>
      </p:pic>
      <p:pic>
        <p:nvPicPr>
          <p:cNvPr id="1474" name="object 14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691320"/>
            <a:ext cx="109275" cy="109200"/>
          </a:xfrm>
          <a:prstGeom prst="rect">
            <a:avLst/>
          </a:prstGeom>
        </p:spPr>
      </p:pic>
      <p:pic>
        <p:nvPicPr>
          <p:cNvPr id="1475" name="object 14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691320"/>
            <a:ext cx="109275" cy="109200"/>
          </a:xfrm>
          <a:prstGeom prst="rect">
            <a:avLst/>
          </a:prstGeom>
        </p:spPr>
      </p:pic>
      <p:pic>
        <p:nvPicPr>
          <p:cNvPr id="1476" name="object 14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691320"/>
            <a:ext cx="109275" cy="109200"/>
          </a:xfrm>
          <a:prstGeom prst="rect">
            <a:avLst/>
          </a:prstGeom>
        </p:spPr>
      </p:pic>
      <p:pic>
        <p:nvPicPr>
          <p:cNvPr id="1477" name="object 14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691320"/>
            <a:ext cx="109275" cy="109200"/>
          </a:xfrm>
          <a:prstGeom prst="rect">
            <a:avLst/>
          </a:prstGeom>
        </p:spPr>
      </p:pic>
      <p:pic>
        <p:nvPicPr>
          <p:cNvPr id="1478" name="object 147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691320"/>
            <a:ext cx="109275" cy="109200"/>
          </a:xfrm>
          <a:prstGeom prst="rect">
            <a:avLst/>
          </a:prstGeom>
        </p:spPr>
      </p:pic>
      <p:pic>
        <p:nvPicPr>
          <p:cNvPr id="1479" name="object 14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691320"/>
            <a:ext cx="109275" cy="109200"/>
          </a:xfrm>
          <a:prstGeom prst="rect">
            <a:avLst/>
          </a:prstGeom>
        </p:spPr>
      </p:pic>
      <p:pic>
        <p:nvPicPr>
          <p:cNvPr id="1480" name="object 14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691320"/>
            <a:ext cx="109275" cy="109200"/>
          </a:xfrm>
          <a:prstGeom prst="rect">
            <a:avLst/>
          </a:prstGeom>
        </p:spPr>
      </p:pic>
      <p:pic>
        <p:nvPicPr>
          <p:cNvPr id="1481" name="object 14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691320"/>
            <a:ext cx="109275" cy="109200"/>
          </a:xfrm>
          <a:prstGeom prst="rect">
            <a:avLst/>
          </a:prstGeom>
        </p:spPr>
      </p:pic>
      <p:pic>
        <p:nvPicPr>
          <p:cNvPr id="1482" name="object 14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691320"/>
            <a:ext cx="109275" cy="109200"/>
          </a:xfrm>
          <a:prstGeom prst="rect">
            <a:avLst/>
          </a:prstGeom>
        </p:spPr>
      </p:pic>
      <p:pic>
        <p:nvPicPr>
          <p:cNvPr id="1483" name="object 14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691320"/>
            <a:ext cx="109275" cy="109200"/>
          </a:xfrm>
          <a:prstGeom prst="rect">
            <a:avLst/>
          </a:prstGeom>
        </p:spPr>
      </p:pic>
      <p:pic>
        <p:nvPicPr>
          <p:cNvPr id="1484" name="object 14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691320"/>
            <a:ext cx="109275" cy="109200"/>
          </a:xfrm>
          <a:prstGeom prst="rect">
            <a:avLst/>
          </a:prstGeom>
        </p:spPr>
      </p:pic>
      <p:pic>
        <p:nvPicPr>
          <p:cNvPr id="1485" name="object 14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691320"/>
            <a:ext cx="109275" cy="109200"/>
          </a:xfrm>
          <a:prstGeom prst="rect">
            <a:avLst/>
          </a:prstGeom>
        </p:spPr>
      </p:pic>
      <p:pic>
        <p:nvPicPr>
          <p:cNvPr id="1486" name="object 14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691320"/>
            <a:ext cx="109275" cy="109200"/>
          </a:xfrm>
          <a:prstGeom prst="rect">
            <a:avLst/>
          </a:prstGeom>
        </p:spPr>
      </p:pic>
      <p:pic>
        <p:nvPicPr>
          <p:cNvPr id="1487" name="object 14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691320"/>
            <a:ext cx="109275" cy="109200"/>
          </a:xfrm>
          <a:prstGeom prst="rect">
            <a:avLst/>
          </a:prstGeom>
        </p:spPr>
      </p:pic>
      <p:pic>
        <p:nvPicPr>
          <p:cNvPr id="1488" name="object 14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691320"/>
            <a:ext cx="109275" cy="109200"/>
          </a:xfrm>
          <a:prstGeom prst="rect">
            <a:avLst/>
          </a:prstGeom>
        </p:spPr>
      </p:pic>
      <p:pic>
        <p:nvPicPr>
          <p:cNvPr id="1489" name="object 14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691320"/>
            <a:ext cx="109275" cy="109200"/>
          </a:xfrm>
          <a:prstGeom prst="rect">
            <a:avLst/>
          </a:prstGeom>
        </p:spPr>
      </p:pic>
      <p:pic>
        <p:nvPicPr>
          <p:cNvPr id="1490" name="object 14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691320"/>
            <a:ext cx="109275" cy="109200"/>
          </a:xfrm>
          <a:prstGeom prst="rect">
            <a:avLst/>
          </a:prstGeom>
        </p:spPr>
      </p:pic>
      <p:pic>
        <p:nvPicPr>
          <p:cNvPr id="1491" name="object 14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691320"/>
            <a:ext cx="109275" cy="109200"/>
          </a:xfrm>
          <a:prstGeom prst="rect">
            <a:avLst/>
          </a:prstGeom>
        </p:spPr>
      </p:pic>
      <p:pic>
        <p:nvPicPr>
          <p:cNvPr id="1492" name="object 14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691320"/>
            <a:ext cx="109275" cy="109200"/>
          </a:xfrm>
          <a:prstGeom prst="rect">
            <a:avLst/>
          </a:prstGeom>
        </p:spPr>
      </p:pic>
      <p:pic>
        <p:nvPicPr>
          <p:cNvPr id="1493" name="object 14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691320"/>
            <a:ext cx="109275" cy="109200"/>
          </a:xfrm>
          <a:prstGeom prst="rect">
            <a:avLst/>
          </a:prstGeom>
        </p:spPr>
      </p:pic>
      <p:pic>
        <p:nvPicPr>
          <p:cNvPr id="1494" name="object 14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691320"/>
            <a:ext cx="109275" cy="109200"/>
          </a:xfrm>
          <a:prstGeom prst="rect">
            <a:avLst/>
          </a:prstGeom>
        </p:spPr>
      </p:pic>
      <p:pic>
        <p:nvPicPr>
          <p:cNvPr id="1495" name="object 14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691320"/>
            <a:ext cx="109275" cy="109200"/>
          </a:xfrm>
          <a:prstGeom prst="rect">
            <a:avLst/>
          </a:prstGeom>
        </p:spPr>
      </p:pic>
      <p:pic>
        <p:nvPicPr>
          <p:cNvPr id="1496" name="object 14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691320"/>
            <a:ext cx="109275" cy="109200"/>
          </a:xfrm>
          <a:prstGeom prst="rect">
            <a:avLst/>
          </a:prstGeom>
        </p:spPr>
      </p:pic>
      <p:pic>
        <p:nvPicPr>
          <p:cNvPr id="1497" name="object 14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691320"/>
            <a:ext cx="109275" cy="109200"/>
          </a:xfrm>
          <a:prstGeom prst="rect">
            <a:avLst/>
          </a:prstGeom>
        </p:spPr>
      </p:pic>
      <p:pic>
        <p:nvPicPr>
          <p:cNvPr id="1498" name="object 14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691320"/>
            <a:ext cx="109275" cy="109200"/>
          </a:xfrm>
          <a:prstGeom prst="rect">
            <a:avLst/>
          </a:prstGeom>
        </p:spPr>
      </p:pic>
      <p:pic>
        <p:nvPicPr>
          <p:cNvPr id="1499" name="object 14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691320"/>
            <a:ext cx="109275" cy="109200"/>
          </a:xfrm>
          <a:prstGeom prst="rect">
            <a:avLst/>
          </a:prstGeom>
        </p:spPr>
      </p:pic>
      <p:pic>
        <p:nvPicPr>
          <p:cNvPr id="1500" name="object 15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691320"/>
            <a:ext cx="109275" cy="109200"/>
          </a:xfrm>
          <a:prstGeom prst="rect">
            <a:avLst/>
          </a:prstGeom>
        </p:spPr>
      </p:pic>
      <p:pic>
        <p:nvPicPr>
          <p:cNvPr id="1501" name="object 150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691320"/>
            <a:ext cx="109275" cy="109200"/>
          </a:xfrm>
          <a:prstGeom prst="rect">
            <a:avLst/>
          </a:prstGeom>
        </p:spPr>
      </p:pic>
      <p:pic>
        <p:nvPicPr>
          <p:cNvPr id="1502" name="object 15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691320"/>
            <a:ext cx="109275" cy="109200"/>
          </a:xfrm>
          <a:prstGeom prst="rect">
            <a:avLst/>
          </a:prstGeom>
        </p:spPr>
      </p:pic>
      <p:pic>
        <p:nvPicPr>
          <p:cNvPr id="1503" name="object 15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691320"/>
            <a:ext cx="109275" cy="109200"/>
          </a:xfrm>
          <a:prstGeom prst="rect">
            <a:avLst/>
          </a:prstGeom>
        </p:spPr>
      </p:pic>
      <p:pic>
        <p:nvPicPr>
          <p:cNvPr id="1504" name="object 15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691320"/>
            <a:ext cx="109275" cy="109200"/>
          </a:xfrm>
          <a:prstGeom prst="rect">
            <a:avLst/>
          </a:prstGeom>
        </p:spPr>
      </p:pic>
      <p:pic>
        <p:nvPicPr>
          <p:cNvPr id="1505" name="object 15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691320"/>
            <a:ext cx="109275" cy="109200"/>
          </a:xfrm>
          <a:prstGeom prst="rect">
            <a:avLst/>
          </a:prstGeom>
        </p:spPr>
      </p:pic>
      <p:pic>
        <p:nvPicPr>
          <p:cNvPr id="1506" name="object 15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691320"/>
            <a:ext cx="109275" cy="109200"/>
          </a:xfrm>
          <a:prstGeom prst="rect">
            <a:avLst/>
          </a:prstGeom>
        </p:spPr>
      </p:pic>
      <p:pic>
        <p:nvPicPr>
          <p:cNvPr id="1507" name="object 15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691320"/>
            <a:ext cx="109275" cy="109200"/>
          </a:xfrm>
          <a:prstGeom prst="rect">
            <a:avLst/>
          </a:prstGeom>
        </p:spPr>
      </p:pic>
      <p:pic>
        <p:nvPicPr>
          <p:cNvPr id="1508" name="object 15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691320"/>
            <a:ext cx="109275" cy="109200"/>
          </a:xfrm>
          <a:prstGeom prst="rect">
            <a:avLst/>
          </a:prstGeom>
        </p:spPr>
      </p:pic>
      <p:pic>
        <p:nvPicPr>
          <p:cNvPr id="1509" name="object 15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691320"/>
            <a:ext cx="109275" cy="109200"/>
          </a:xfrm>
          <a:prstGeom prst="rect">
            <a:avLst/>
          </a:prstGeom>
        </p:spPr>
      </p:pic>
      <p:pic>
        <p:nvPicPr>
          <p:cNvPr id="1510" name="object 15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691320"/>
            <a:ext cx="109275" cy="109200"/>
          </a:xfrm>
          <a:prstGeom prst="rect">
            <a:avLst/>
          </a:prstGeom>
        </p:spPr>
      </p:pic>
      <p:pic>
        <p:nvPicPr>
          <p:cNvPr id="1511" name="object 15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691320"/>
            <a:ext cx="109275" cy="109200"/>
          </a:xfrm>
          <a:prstGeom prst="rect">
            <a:avLst/>
          </a:prstGeom>
        </p:spPr>
      </p:pic>
      <p:pic>
        <p:nvPicPr>
          <p:cNvPr id="1512" name="object 15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869490"/>
            <a:ext cx="109272" cy="109200"/>
          </a:xfrm>
          <a:prstGeom prst="rect">
            <a:avLst/>
          </a:prstGeom>
        </p:spPr>
      </p:pic>
      <p:pic>
        <p:nvPicPr>
          <p:cNvPr id="1513" name="object 15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869490"/>
            <a:ext cx="109275" cy="109200"/>
          </a:xfrm>
          <a:prstGeom prst="rect">
            <a:avLst/>
          </a:prstGeom>
        </p:spPr>
      </p:pic>
      <p:pic>
        <p:nvPicPr>
          <p:cNvPr id="1514" name="object 151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869490"/>
            <a:ext cx="109275" cy="109200"/>
          </a:xfrm>
          <a:prstGeom prst="rect">
            <a:avLst/>
          </a:prstGeom>
        </p:spPr>
      </p:pic>
      <p:pic>
        <p:nvPicPr>
          <p:cNvPr id="1515" name="object 15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869490"/>
            <a:ext cx="109275" cy="109200"/>
          </a:xfrm>
          <a:prstGeom prst="rect">
            <a:avLst/>
          </a:prstGeom>
        </p:spPr>
      </p:pic>
      <p:pic>
        <p:nvPicPr>
          <p:cNvPr id="1516" name="object 15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869490"/>
            <a:ext cx="109275" cy="109200"/>
          </a:xfrm>
          <a:prstGeom prst="rect">
            <a:avLst/>
          </a:prstGeom>
        </p:spPr>
      </p:pic>
      <p:pic>
        <p:nvPicPr>
          <p:cNvPr id="1517" name="object 15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869490"/>
            <a:ext cx="109275" cy="109200"/>
          </a:xfrm>
          <a:prstGeom prst="rect">
            <a:avLst/>
          </a:prstGeom>
        </p:spPr>
      </p:pic>
      <p:pic>
        <p:nvPicPr>
          <p:cNvPr id="1518" name="object 15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869490"/>
            <a:ext cx="109275" cy="109200"/>
          </a:xfrm>
          <a:prstGeom prst="rect">
            <a:avLst/>
          </a:prstGeom>
        </p:spPr>
      </p:pic>
      <p:pic>
        <p:nvPicPr>
          <p:cNvPr id="1519" name="object 15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869490"/>
            <a:ext cx="109275" cy="109200"/>
          </a:xfrm>
          <a:prstGeom prst="rect">
            <a:avLst/>
          </a:prstGeom>
        </p:spPr>
      </p:pic>
      <p:pic>
        <p:nvPicPr>
          <p:cNvPr id="1520" name="object 15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869490"/>
            <a:ext cx="109275" cy="109200"/>
          </a:xfrm>
          <a:prstGeom prst="rect">
            <a:avLst/>
          </a:prstGeom>
        </p:spPr>
      </p:pic>
      <p:pic>
        <p:nvPicPr>
          <p:cNvPr id="1521" name="object 15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869490"/>
            <a:ext cx="109275" cy="109200"/>
          </a:xfrm>
          <a:prstGeom prst="rect">
            <a:avLst/>
          </a:prstGeom>
        </p:spPr>
      </p:pic>
      <p:pic>
        <p:nvPicPr>
          <p:cNvPr id="1522" name="object 15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869490"/>
            <a:ext cx="109275" cy="109200"/>
          </a:xfrm>
          <a:prstGeom prst="rect">
            <a:avLst/>
          </a:prstGeom>
        </p:spPr>
      </p:pic>
      <p:pic>
        <p:nvPicPr>
          <p:cNvPr id="1523" name="object 15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869490"/>
            <a:ext cx="109275" cy="109200"/>
          </a:xfrm>
          <a:prstGeom prst="rect">
            <a:avLst/>
          </a:prstGeom>
        </p:spPr>
      </p:pic>
      <p:pic>
        <p:nvPicPr>
          <p:cNvPr id="1524" name="object 15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869490"/>
            <a:ext cx="109275" cy="109200"/>
          </a:xfrm>
          <a:prstGeom prst="rect">
            <a:avLst/>
          </a:prstGeom>
        </p:spPr>
      </p:pic>
      <p:pic>
        <p:nvPicPr>
          <p:cNvPr id="1525" name="object 15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869490"/>
            <a:ext cx="109275" cy="109200"/>
          </a:xfrm>
          <a:prstGeom prst="rect">
            <a:avLst/>
          </a:prstGeom>
        </p:spPr>
      </p:pic>
      <p:pic>
        <p:nvPicPr>
          <p:cNvPr id="1526" name="object 15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869490"/>
            <a:ext cx="109275" cy="109200"/>
          </a:xfrm>
          <a:prstGeom prst="rect">
            <a:avLst/>
          </a:prstGeom>
        </p:spPr>
      </p:pic>
      <p:pic>
        <p:nvPicPr>
          <p:cNvPr id="1527" name="object 15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869490"/>
            <a:ext cx="109275" cy="109200"/>
          </a:xfrm>
          <a:prstGeom prst="rect">
            <a:avLst/>
          </a:prstGeom>
        </p:spPr>
      </p:pic>
      <p:pic>
        <p:nvPicPr>
          <p:cNvPr id="1528" name="object 15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869490"/>
            <a:ext cx="109275" cy="109200"/>
          </a:xfrm>
          <a:prstGeom prst="rect">
            <a:avLst/>
          </a:prstGeom>
        </p:spPr>
      </p:pic>
      <p:pic>
        <p:nvPicPr>
          <p:cNvPr id="1529" name="object 15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869490"/>
            <a:ext cx="109275" cy="109200"/>
          </a:xfrm>
          <a:prstGeom prst="rect">
            <a:avLst/>
          </a:prstGeom>
        </p:spPr>
      </p:pic>
      <p:pic>
        <p:nvPicPr>
          <p:cNvPr id="1530" name="object 153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869490"/>
            <a:ext cx="109275" cy="109200"/>
          </a:xfrm>
          <a:prstGeom prst="rect">
            <a:avLst/>
          </a:prstGeom>
        </p:spPr>
      </p:pic>
      <p:pic>
        <p:nvPicPr>
          <p:cNvPr id="1531" name="object 15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869490"/>
            <a:ext cx="109275" cy="109200"/>
          </a:xfrm>
          <a:prstGeom prst="rect">
            <a:avLst/>
          </a:prstGeom>
        </p:spPr>
      </p:pic>
      <p:pic>
        <p:nvPicPr>
          <p:cNvPr id="1532" name="object 15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869490"/>
            <a:ext cx="109275" cy="109200"/>
          </a:xfrm>
          <a:prstGeom prst="rect">
            <a:avLst/>
          </a:prstGeom>
        </p:spPr>
      </p:pic>
      <p:pic>
        <p:nvPicPr>
          <p:cNvPr id="1533" name="object 15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869490"/>
            <a:ext cx="109275" cy="109200"/>
          </a:xfrm>
          <a:prstGeom prst="rect">
            <a:avLst/>
          </a:prstGeom>
        </p:spPr>
      </p:pic>
      <p:pic>
        <p:nvPicPr>
          <p:cNvPr id="1534" name="object 15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869490"/>
            <a:ext cx="109275" cy="109200"/>
          </a:xfrm>
          <a:prstGeom prst="rect">
            <a:avLst/>
          </a:prstGeom>
        </p:spPr>
      </p:pic>
      <p:pic>
        <p:nvPicPr>
          <p:cNvPr id="1535" name="object 15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869490"/>
            <a:ext cx="109275" cy="109200"/>
          </a:xfrm>
          <a:prstGeom prst="rect">
            <a:avLst/>
          </a:prstGeom>
        </p:spPr>
      </p:pic>
      <p:pic>
        <p:nvPicPr>
          <p:cNvPr id="1536" name="object 15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869490"/>
            <a:ext cx="109275" cy="109200"/>
          </a:xfrm>
          <a:prstGeom prst="rect">
            <a:avLst/>
          </a:prstGeom>
        </p:spPr>
      </p:pic>
      <p:pic>
        <p:nvPicPr>
          <p:cNvPr id="1537" name="object 15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869490"/>
            <a:ext cx="109275" cy="109200"/>
          </a:xfrm>
          <a:prstGeom prst="rect">
            <a:avLst/>
          </a:prstGeom>
        </p:spPr>
      </p:pic>
      <p:pic>
        <p:nvPicPr>
          <p:cNvPr id="1538" name="object 15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869490"/>
            <a:ext cx="109275" cy="109200"/>
          </a:xfrm>
          <a:prstGeom prst="rect">
            <a:avLst/>
          </a:prstGeom>
        </p:spPr>
      </p:pic>
      <p:pic>
        <p:nvPicPr>
          <p:cNvPr id="1539" name="object 15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869490"/>
            <a:ext cx="109275" cy="109200"/>
          </a:xfrm>
          <a:prstGeom prst="rect">
            <a:avLst/>
          </a:prstGeom>
        </p:spPr>
      </p:pic>
      <p:pic>
        <p:nvPicPr>
          <p:cNvPr id="1540" name="object 15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869490"/>
            <a:ext cx="109275" cy="109200"/>
          </a:xfrm>
          <a:prstGeom prst="rect">
            <a:avLst/>
          </a:prstGeom>
        </p:spPr>
      </p:pic>
      <p:pic>
        <p:nvPicPr>
          <p:cNvPr id="1541" name="object 15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869490"/>
            <a:ext cx="109275" cy="109200"/>
          </a:xfrm>
          <a:prstGeom prst="rect">
            <a:avLst/>
          </a:prstGeom>
        </p:spPr>
      </p:pic>
      <p:pic>
        <p:nvPicPr>
          <p:cNvPr id="1542" name="object 15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869490"/>
            <a:ext cx="109275" cy="109200"/>
          </a:xfrm>
          <a:prstGeom prst="rect">
            <a:avLst/>
          </a:prstGeom>
        </p:spPr>
      </p:pic>
      <p:pic>
        <p:nvPicPr>
          <p:cNvPr id="1543" name="object 15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869490"/>
            <a:ext cx="109275" cy="109200"/>
          </a:xfrm>
          <a:prstGeom prst="rect">
            <a:avLst/>
          </a:prstGeom>
        </p:spPr>
      </p:pic>
      <p:pic>
        <p:nvPicPr>
          <p:cNvPr id="1544" name="object 15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869490"/>
            <a:ext cx="109275" cy="109200"/>
          </a:xfrm>
          <a:prstGeom prst="rect">
            <a:avLst/>
          </a:prstGeom>
        </p:spPr>
      </p:pic>
      <p:pic>
        <p:nvPicPr>
          <p:cNvPr id="1545" name="object 15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869490"/>
            <a:ext cx="109275" cy="109200"/>
          </a:xfrm>
          <a:prstGeom prst="rect">
            <a:avLst/>
          </a:prstGeom>
        </p:spPr>
      </p:pic>
      <p:pic>
        <p:nvPicPr>
          <p:cNvPr id="1546" name="object 15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869490"/>
            <a:ext cx="109275" cy="109200"/>
          </a:xfrm>
          <a:prstGeom prst="rect">
            <a:avLst/>
          </a:prstGeom>
        </p:spPr>
      </p:pic>
      <p:pic>
        <p:nvPicPr>
          <p:cNvPr id="1547" name="object 15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869490"/>
            <a:ext cx="109275" cy="109200"/>
          </a:xfrm>
          <a:prstGeom prst="rect">
            <a:avLst/>
          </a:prstGeom>
        </p:spPr>
      </p:pic>
      <p:pic>
        <p:nvPicPr>
          <p:cNvPr id="1548" name="object 15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869490"/>
            <a:ext cx="109275" cy="109200"/>
          </a:xfrm>
          <a:prstGeom prst="rect">
            <a:avLst/>
          </a:prstGeom>
        </p:spPr>
      </p:pic>
      <p:pic>
        <p:nvPicPr>
          <p:cNvPr id="1549" name="object 15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869490"/>
            <a:ext cx="109275" cy="109200"/>
          </a:xfrm>
          <a:prstGeom prst="rect">
            <a:avLst/>
          </a:prstGeom>
        </p:spPr>
      </p:pic>
      <p:pic>
        <p:nvPicPr>
          <p:cNvPr id="1550" name="object 15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869490"/>
            <a:ext cx="109275" cy="109200"/>
          </a:xfrm>
          <a:prstGeom prst="rect">
            <a:avLst/>
          </a:prstGeom>
        </p:spPr>
      </p:pic>
      <p:pic>
        <p:nvPicPr>
          <p:cNvPr id="1551" name="object 15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869490"/>
            <a:ext cx="109275" cy="109200"/>
          </a:xfrm>
          <a:prstGeom prst="rect">
            <a:avLst/>
          </a:prstGeom>
        </p:spPr>
      </p:pic>
      <p:pic>
        <p:nvPicPr>
          <p:cNvPr id="1552" name="object 15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869490"/>
            <a:ext cx="109275" cy="109200"/>
          </a:xfrm>
          <a:prstGeom prst="rect">
            <a:avLst/>
          </a:prstGeom>
        </p:spPr>
      </p:pic>
      <p:pic>
        <p:nvPicPr>
          <p:cNvPr id="1553" name="object 155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869490"/>
            <a:ext cx="109275" cy="109200"/>
          </a:xfrm>
          <a:prstGeom prst="rect">
            <a:avLst/>
          </a:prstGeom>
        </p:spPr>
      </p:pic>
      <p:pic>
        <p:nvPicPr>
          <p:cNvPr id="1554" name="object 15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869490"/>
            <a:ext cx="109275" cy="109200"/>
          </a:xfrm>
          <a:prstGeom prst="rect">
            <a:avLst/>
          </a:prstGeom>
        </p:spPr>
      </p:pic>
      <p:pic>
        <p:nvPicPr>
          <p:cNvPr id="1555" name="object 15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869490"/>
            <a:ext cx="109275" cy="109200"/>
          </a:xfrm>
          <a:prstGeom prst="rect">
            <a:avLst/>
          </a:prstGeom>
        </p:spPr>
      </p:pic>
      <p:pic>
        <p:nvPicPr>
          <p:cNvPr id="1556" name="object 15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869490"/>
            <a:ext cx="109275" cy="109200"/>
          </a:xfrm>
          <a:prstGeom prst="rect">
            <a:avLst/>
          </a:prstGeom>
        </p:spPr>
      </p:pic>
      <p:pic>
        <p:nvPicPr>
          <p:cNvPr id="1557" name="object 15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869490"/>
            <a:ext cx="109275" cy="109200"/>
          </a:xfrm>
          <a:prstGeom prst="rect">
            <a:avLst/>
          </a:prstGeom>
        </p:spPr>
      </p:pic>
      <p:pic>
        <p:nvPicPr>
          <p:cNvPr id="1558" name="object 15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869490"/>
            <a:ext cx="109275" cy="109200"/>
          </a:xfrm>
          <a:prstGeom prst="rect">
            <a:avLst/>
          </a:prstGeom>
        </p:spPr>
      </p:pic>
      <p:pic>
        <p:nvPicPr>
          <p:cNvPr id="1559" name="object 15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869490"/>
            <a:ext cx="109275" cy="109200"/>
          </a:xfrm>
          <a:prstGeom prst="rect">
            <a:avLst/>
          </a:prstGeom>
        </p:spPr>
      </p:pic>
      <p:pic>
        <p:nvPicPr>
          <p:cNvPr id="1560" name="object 15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869490"/>
            <a:ext cx="109275" cy="109200"/>
          </a:xfrm>
          <a:prstGeom prst="rect">
            <a:avLst/>
          </a:prstGeom>
        </p:spPr>
      </p:pic>
      <p:pic>
        <p:nvPicPr>
          <p:cNvPr id="1561" name="object 15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869490"/>
            <a:ext cx="109275" cy="109200"/>
          </a:xfrm>
          <a:prstGeom prst="rect">
            <a:avLst/>
          </a:prstGeom>
        </p:spPr>
      </p:pic>
      <p:pic>
        <p:nvPicPr>
          <p:cNvPr id="1562" name="object 15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869490"/>
            <a:ext cx="109275" cy="109200"/>
          </a:xfrm>
          <a:prstGeom prst="rect">
            <a:avLst/>
          </a:prstGeom>
        </p:spPr>
      </p:pic>
      <p:pic>
        <p:nvPicPr>
          <p:cNvPr id="1563" name="object 15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869490"/>
            <a:ext cx="109275" cy="109200"/>
          </a:xfrm>
          <a:prstGeom prst="rect">
            <a:avLst/>
          </a:prstGeom>
        </p:spPr>
      </p:pic>
      <p:pic>
        <p:nvPicPr>
          <p:cNvPr id="1564" name="object 15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6047660"/>
            <a:ext cx="109272" cy="109201"/>
          </a:xfrm>
          <a:prstGeom prst="rect">
            <a:avLst/>
          </a:prstGeom>
        </p:spPr>
      </p:pic>
      <p:pic>
        <p:nvPicPr>
          <p:cNvPr id="1565" name="object 15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6047660"/>
            <a:ext cx="109275" cy="109201"/>
          </a:xfrm>
          <a:prstGeom prst="rect">
            <a:avLst/>
          </a:prstGeom>
        </p:spPr>
      </p:pic>
      <p:pic>
        <p:nvPicPr>
          <p:cNvPr id="1566" name="object 156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6047660"/>
            <a:ext cx="109275" cy="109201"/>
          </a:xfrm>
          <a:prstGeom prst="rect">
            <a:avLst/>
          </a:prstGeom>
        </p:spPr>
      </p:pic>
      <p:pic>
        <p:nvPicPr>
          <p:cNvPr id="1567" name="object 15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6047660"/>
            <a:ext cx="109275" cy="109201"/>
          </a:xfrm>
          <a:prstGeom prst="rect">
            <a:avLst/>
          </a:prstGeom>
        </p:spPr>
      </p:pic>
      <p:pic>
        <p:nvPicPr>
          <p:cNvPr id="1568" name="object 15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6047660"/>
            <a:ext cx="109275" cy="109201"/>
          </a:xfrm>
          <a:prstGeom prst="rect">
            <a:avLst/>
          </a:prstGeom>
        </p:spPr>
      </p:pic>
      <p:pic>
        <p:nvPicPr>
          <p:cNvPr id="1569" name="object 15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6047660"/>
            <a:ext cx="109275" cy="109201"/>
          </a:xfrm>
          <a:prstGeom prst="rect">
            <a:avLst/>
          </a:prstGeom>
        </p:spPr>
      </p:pic>
      <p:pic>
        <p:nvPicPr>
          <p:cNvPr id="1570" name="object 15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6047660"/>
            <a:ext cx="109275" cy="109201"/>
          </a:xfrm>
          <a:prstGeom prst="rect">
            <a:avLst/>
          </a:prstGeom>
        </p:spPr>
      </p:pic>
      <p:pic>
        <p:nvPicPr>
          <p:cNvPr id="1571" name="object 15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6047660"/>
            <a:ext cx="109275" cy="109201"/>
          </a:xfrm>
          <a:prstGeom prst="rect">
            <a:avLst/>
          </a:prstGeom>
        </p:spPr>
      </p:pic>
      <p:pic>
        <p:nvPicPr>
          <p:cNvPr id="1572" name="object 15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6047660"/>
            <a:ext cx="109275" cy="109201"/>
          </a:xfrm>
          <a:prstGeom prst="rect">
            <a:avLst/>
          </a:prstGeom>
        </p:spPr>
      </p:pic>
      <p:pic>
        <p:nvPicPr>
          <p:cNvPr id="1573" name="object 15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6047660"/>
            <a:ext cx="109275" cy="109201"/>
          </a:xfrm>
          <a:prstGeom prst="rect">
            <a:avLst/>
          </a:prstGeom>
        </p:spPr>
      </p:pic>
      <p:pic>
        <p:nvPicPr>
          <p:cNvPr id="1574" name="object 15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6047660"/>
            <a:ext cx="109275" cy="109201"/>
          </a:xfrm>
          <a:prstGeom prst="rect">
            <a:avLst/>
          </a:prstGeom>
        </p:spPr>
      </p:pic>
      <p:pic>
        <p:nvPicPr>
          <p:cNvPr id="1575" name="object 15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6047660"/>
            <a:ext cx="109275" cy="109201"/>
          </a:xfrm>
          <a:prstGeom prst="rect">
            <a:avLst/>
          </a:prstGeom>
        </p:spPr>
      </p:pic>
      <p:pic>
        <p:nvPicPr>
          <p:cNvPr id="1576" name="object 15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6047660"/>
            <a:ext cx="109275" cy="109201"/>
          </a:xfrm>
          <a:prstGeom prst="rect">
            <a:avLst/>
          </a:prstGeom>
        </p:spPr>
      </p:pic>
      <p:pic>
        <p:nvPicPr>
          <p:cNvPr id="1577" name="object 15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6047660"/>
            <a:ext cx="109275" cy="109201"/>
          </a:xfrm>
          <a:prstGeom prst="rect">
            <a:avLst/>
          </a:prstGeom>
        </p:spPr>
      </p:pic>
      <p:pic>
        <p:nvPicPr>
          <p:cNvPr id="1578" name="object 15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6047660"/>
            <a:ext cx="109275" cy="109201"/>
          </a:xfrm>
          <a:prstGeom prst="rect">
            <a:avLst/>
          </a:prstGeom>
        </p:spPr>
      </p:pic>
      <p:pic>
        <p:nvPicPr>
          <p:cNvPr id="1579" name="object 15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6047660"/>
            <a:ext cx="109275" cy="109201"/>
          </a:xfrm>
          <a:prstGeom prst="rect">
            <a:avLst/>
          </a:prstGeom>
        </p:spPr>
      </p:pic>
      <p:pic>
        <p:nvPicPr>
          <p:cNvPr id="1580" name="object 15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6047660"/>
            <a:ext cx="109275" cy="109201"/>
          </a:xfrm>
          <a:prstGeom prst="rect">
            <a:avLst/>
          </a:prstGeom>
        </p:spPr>
      </p:pic>
      <p:pic>
        <p:nvPicPr>
          <p:cNvPr id="1581" name="object 15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6047660"/>
            <a:ext cx="109275" cy="109201"/>
          </a:xfrm>
          <a:prstGeom prst="rect">
            <a:avLst/>
          </a:prstGeom>
        </p:spPr>
      </p:pic>
      <p:pic>
        <p:nvPicPr>
          <p:cNvPr id="1582" name="object 158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6047660"/>
            <a:ext cx="109275" cy="109201"/>
          </a:xfrm>
          <a:prstGeom prst="rect">
            <a:avLst/>
          </a:prstGeom>
        </p:spPr>
      </p:pic>
      <p:pic>
        <p:nvPicPr>
          <p:cNvPr id="1583" name="object 15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6047660"/>
            <a:ext cx="109275" cy="109201"/>
          </a:xfrm>
          <a:prstGeom prst="rect">
            <a:avLst/>
          </a:prstGeom>
        </p:spPr>
      </p:pic>
      <p:pic>
        <p:nvPicPr>
          <p:cNvPr id="1584" name="object 15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6047660"/>
            <a:ext cx="109275" cy="109201"/>
          </a:xfrm>
          <a:prstGeom prst="rect">
            <a:avLst/>
          </a:prstGeom>
        </p:spPr>
      </p:pic>
      <p:pic>
        <p:nvPicPr>
          <p:cNvPr id="1585" name="object 15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6047660"/>
            <a:ext cx="109275" cy="109201"/>
          </a:xfrm>
          <a:prstGeom prst="rect">
            <a:avLst/>
          </a:prstGeom>
        </p:spPr>
      </p:pic>
      <p:pic>
        <p:nvPicPr>
          <p:cNvPr id="1586" name="object 15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6047660"/>
            <a:ext cx="109275" cy="109201"/>
          </a:xfrm>
          <a:prstGeom prst="rect">
            <a:avLst/>
          </a:prstGeom>
        </p:spPr>
      </p:pic>
      <p:pic>
        <p:nvPicPr>
          <p:cNvPr id="1587" name="object 15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6047660"/>
            <a:ext cx="109275" cy="109201"/>
          </a:xfrm>
          <a:prstGeom prst="rect">
            <a:avLst/>
          </a:prstGeom>
        </p:spPr>
      </p:pic>
      <p:pic>
        <p:nvPicPr>
          <p:cNvPr id="1588" name="object 15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6047660"/>
            <a:ext cx="109275" cy="109201"/>
          </a:xfrm>
          <a:prstGeom prst="rect">
            <a:avLst/>
          </a:prstGeom>
        </p:spPr>
      </p:pic>
      <p:pic>
        <p:nvPicPr>
          <p:cNvPr id="1589" name="object 15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6047660"/>
            <a:ext cx="109275" cy="109201"/>
          </a:xfrm>
          <a:prstGeom prst="rect">
            <a:avLst/>
          </a:prstGeom>
        </p:spPr>
      </p:pic>
      <p:pic>
        <p:nvPicPr>
          <p:cNvPr id="1590" name="object 15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6047660"/>
            <a:ext cx="109275" cy="109201"/>
          </a:xfrm>
          <a:prstGeom prst="rect">
            <a:avLst/>
          </a:prstGeom>
        </p:spPr>
      </p:pic>
      <p:pic>
        <p:nvPicPr>
          <p:cNvPr id="1591" name="object 15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6047660"/>
            <a:ext cx="109275" cy="109201"/>
          </a:xfrm>
          <a:prstGeom prst="rect">
            <a:avLst/>
          </a:prstGeom>
        </p:spPr>
      </p:pic>
      <p:pic>
        <p:nvPicPr>
          <p:cNvPr id="1592" name="object 15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6047660"/>
            <a:ext cx="109275" cy="109201"/>
          </a:xfrm>
          <a:prstGeom prst="rect">
            <a:avLst/>
          </a:prstGeom>
        </p:spPr>
      </p:pic>
      <p:pic>
        <p:nvPicPr>
          <p:cNvPr id="1593" name="object 15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6047660"/>
            <a:ext cx="109275" cy="109201"/>
          </a:xfrm>
          <a:prstGeom prst="rect">
            <a:avLst/>
          </a:prstGeom>
        </p:spPr>
      </p:pic>
      <p:pic>
        <p:nvPicPr>
          <p:cNvPr id="1594" name="object 15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6047660"/>
            <a:ext cx="109275" cy="109201"/>
          </a:xfrm>
          <a:prstGeom prst="rect">
            <a:avLst/>
          </a:prstGeom>
        </p:spPr>
      </p:pic>
      <p:pic>
        <p:nvPicPr>
          <p:cNvPr id="1595" name="object 15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6047660"/>
            <a:ext cx="109275" cy="109201"/>
          </a:xfrm>
          <a:prstGeom prst="rect">
            <a:avLst/>
          </a:prstGeom>
        </p:spPr>
      </p:pic>
      <p:pic>
        <p:nvPicPr>
          <p:cNvPr id="1596" name="object 15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6047660"/>
            <a:ext cx="109275" cy="109201"/>
          </a:xfrm>
          <a:prstGeom prst="rect">
            <a:avLst/>
          </a:prstGeom>
        </p:spPr>
      </p:pic>
      <p:pic>
        <p:nvPicPr>
          <p:cNvPr id="1597" name="object 15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6047660"/>
            <a:ext cx="109275" cy="109201"/>
          </a:xfrm>
          <a:prstGeom prst="rect">
            <a:avLst/>
          </a:prstGeom>
        </p:spPr>
      </p:pic>
      <p:pic>
        <p:nvPicPr>
          <p:cNvPr id="1598" name="object 15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6047660"/>
            <a:ext cx="109275" cy="109201"/>
          </a:xfrm>
          <a:prstGeom prst="rect">
            <a:avLst/>
          </a:prstGeom>
        </p:spPr>
      </p:pic>
      <p:pic>
        <p:nvPicPr>
          <p:cNvPr id="1599" name="object 15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6047660"/>
            <a:ext cx="109275" cy="109201"/>
          </a:xfrm>
          <a:prstGeom prst="rect">
            <a:avLst/>
          </a:prstGeom>
        </p:spPr>
      </p:pic>
      <p:pic>
        <p:nvPicPr>
          <p:cNvPr id="1600" name="object 16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6047660"/>
            <a:ext cx="109275" cy="109201"/>
          </a:xfrm>
          <a:prstGeom prst="rect">
            <a:avLst/>
          </a:prstGeom>
        </p:spPr>
      </p:pic>
      <p:pic>
        <p:nvPicPr>
          <p:cNvPr id="1601" name="object 16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6047660"/>
            <a:ext cx="109275" cy="109201"/>
          </a:xfrm>
          <a:prstGeom prst="rect">
            <a:avLst/>
          </a:prstGeom>
        </p:spPr>
      </p:pic>
      <p:pic>
        <p:nvPicPr>
          <p:cNvPr id="1602" name="object 16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6047660"/>
            <a:ext cx="109275" cy="109201"/>
          </a:xfrm>
          <a:prstGeom prst="rect">
            <a:avLst/>
          </a:prstGeom>
        </p:spPr>
      </p:pic>
      <p:pic>
        <p:nvPicPr>
          <p:cNvPr id="1603" name="object 16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6047660"/>
            <a:ext cx="109275" cy="109201"/>
          </a:xfrm>
          <a:prstGeom prst="rect">
            <a:avLst/>
          </a:prstGeom>
        </p:spPr>
      </p:pic>
      <p:pic>
        <p:nvPicPr>
          <p:cNvPr id="1604" name="object 16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6047660"/>
            <a:ext cx="109275" cy="109201"/>
          </a:xfrm>
          <a:prstGeom prst="rect">
            <a:avLst/>
          </a:prstGeom>
        </p:spPr>
      </p:pic>
      <p:pic>
        <p:nvPicPr>
          <p:cNvPr id="1605" name="object 160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6047660"/>
            <a:ext cx="109275" cy="109201"/>
          </a:xfrm>
          <a:prstGeom prst="rect">
            <a:avLst/>
          </a:prstGeom>
        </p:spPr>
      </p:pic>
      <p:pic>
        <p:nvPicPr>
          <p:cNvPr id="1606" name="object 16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6047660"/>
            <a:ext cx="109275" cy="109201"/>
          </a:xfrm>
          <a:prstGeom prst="rect">
            <a:avLst/>
          </a:prstGeom>
        </p:spPr>
      </p:pic>
      <p:pic>
        <p:nvPicPr>
          <p:cNvPr id="1607" name="object 16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6047660"/>
            <a:ext cx="109275" cy="109201"/>
          </a:xfrm>
          <a:prstGeom prst="rect">
            <a:avLst/>
          </a:prstGeom>
        </p:spPr>
      </p:pic>
      <p:pic>
        <p:nvPicPr>
          <p:cNvPr id="1608" name="object 16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6047660"/>
            <a:ext cx="109275" cy="109201"/>
          </a:xfrm>
          <a:prstGeom prst="rect">
            <a:avLst/>
          </a:prstGeom>
        </p:spPr>
      </p:pic>
      <p:pic>
        <p:nvPicPr>
          <p:cNvPr id="1609" name="object 16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6047660"/>
            <a:ext cx="109275" cy="109201"/>
          </a:xfrm>
          <a:prstGeom prst="rect">
            <a:avLst/>
          </a:prstGeom>
        </p:spPr>
      </p:pic>
      <p:pic>
        <p:nvPicPr>
          <p:cNvPr id="1610" name="object 16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6047660"/>
            <a:ext cx="109275" cy="109201"/>
          </a:xfrm>
          <a:prstGeom prst="rect">
            <a:avLst/>
          </a:prstGeom>
        </p:spPr>
      </p:pic>
      <p:pic>
        <p:nvPicPr>
          <p:cNvPr id="1611" name="object 16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6047660"/>
            <a:ext cx="109275" cy="109201"/>
          </a:xfrm>
          <a:prstGeom prst="rect">
            <a:avLst/>
          </a:prstGeom>
        </p:spPr>
      </p:pic>
      <p:pic>
        <p:nvPicPr>
          <p:cNvPr id="1612" name="object 16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6047660"/>
            <a:ext cx="109275" cy="109201"/>
          </a:xfrm>
          <a:prstGeom prst="rect">
            <a:avLst/>
          </a:prstGeom>
        </p:spPr>
      </p:pic>
      <p:pic>
        <p:nvPicPr>
          <p:cNvPr id="1613" name="object 16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6047660"/>
            <a:ext cx="109275" cy="109201"/>
          </a:xfrm>
          <a:prstGeom prst="rect">
            <a:avLst/>
          </a:prstGeom>
        </p:spPr>
      </p:pic>
      <p:pic>
        <p:nvPicPr>
          <p:cNvPr id="1614" name="object 16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6047660"/>
            <a:ext cx="109275" cy="109201"/>
          </a:xfrm>
          <a:prstGeom prst="rect">
            <a:avLst/>
          </a:prstGeom>
        </p:spPr>
      </p:pic>
      <p:pic>
        <p:nvPicPr>
          <p:cNvPr id="1615" name="object 16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6047660"/>
            <a:ext cx="109275" cy="109201"/>
          </a:xfrm>
          <a:prstGeom prst="rect">
            <a:avLst/>
          </a:prstGeom>
        </p:spPr>
      </p:pic>
      <p:sp>
        <p:nvSpPr>
          <p:cNvPr id="1619" name="object 1619"/>
          <p:cNvSpPr/>
          <p:nvPr/>
        </p:nvSpPr>
        <p:spPr>
          <a:xfrm>
            <a:off x="10856214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54" y="4526"/>
                </a:lnTo>
                <a:lnTo>
                  <a:pt x="16922" y="16875"/>
                </a:lnTo>
                <a:lnTo>
                  <a:pt x="4544" y="35200"/>
                </a:lnTo>
                <a:lnTo>
                  <a:pt x="0" y="57658"/>
                </a:lnTo>
                <a:lnTo>
                  <a:pt x="4544" y="80115"/>
                </a:lnTo>
                <a:lnTo>
                  <a:pt x="16922" y="98440"/>
                </a:lnTo>
                <a:lnTo>
                  <a:pt x="35254" y="110789"/>
                </a:lnTo>
                <a:lnTo>
                  <a:pt x="57657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5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0677525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54" y="4526"/>
                </a:lnTo>
                <a:lnTo>
                  <a:pt x="16922" y="16875"/>
                </a:lnTo>
                <a:lnTo>
                  <a:pt x="4544" y="35200"/>
                </a:lnTo>
                <a:lnTo>
                  <a:pt x="0" y="57658"/>
                </a:lnTo>
                <a:lnTo>
                  <a:pt x="4544" y="80115"/>
                </a:lnTo>
                <a:lnTo>
                  <a:pt x="16922" y="98440"/>
                </a:lnTo>
                <a:lnTo>
                  <a:pt x="35254" y="110789"/>
                </a:lnTo>
                <a:lnTo>
                  <a:pt x="57657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0498835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8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8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8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0320146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7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0141457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8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8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8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9962768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7" y="115316"/>
                </a:lnTo>
                <a:lnTo>
                  <a:pt x="80061" y="110789"/>
                </a:lnTo>
                <a:lnTo>
                  <a:pt x="98393" y="98440"/>
                </a:lnTo>
                <a:lnTo>
                  <a:pt x="110771" y="80115"/>
                </a:lnTo>
                <a:lnTo>
                  <a:pt x="115315" y="57658"/>
                </a:lnTo>
                <a:lnTo>
                  <a:pt x="110771" y="35200"/>
                </a:lnTo>
                <a:lnTo>
                  <a:pt x="98393" y="16875"/>
                </a:lnTo>
                <a:lnTo>
                  <a:pt x="80061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9784080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8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8" y="115316"/>
                </a:lnTo>
                <a:lnTo>
                  <a:pt x="80061" y="110789"/>
                </a:lnTo>
                <a:lnTo>
                  <a:pt x="98393" y="98440"/>
                </a:lnTo>
                <a:lnTo>
                  <a:pt x="110771" y="80115"/>
                </a:lnTo>
                <a:lnTo>
                  <a:pt x="115316" y="57658"/>
                </a:lnTo>
                <a:lnTo>
                  <a:pt x="110771" y="35200"/>
                </a:lnTo>
                <a:lnTo>
                  <a:pt x="98393" y="16875"/>
                </a:lnTo>
                <a:lnTo>
                  <a:pt x="80061" y="4526"/>
                </a:lnTo>
                <a:lnTo>
                  <a:pt x="57658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9605391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7" y="115316"/>
                </a:lnTo>
                <a:lnTo>
                  <a:pt x="80061" y="110789"/>
                </a:lnTo>
                <a:lnTo>
                  <a:pt x="98393" y="98440"/>
                </a:lnTo>
                <a:lnTo>
                  <a:pt x="110771" y="80115"/>
                </a:lnTo>
                <a:lnTo>
                  <a:pt x="115315" y="57658"/>
                </a:lnTo>
                <a:lnTo>
                  <a:pt x="110771" y="35200"/>
                </a:lnTo>
                <a:lnTo>
                  <a:pt x="98393" y="16875"/>
                </a:lnTo>
                <a:lnTo>
                  <a:pt x="80061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 txBox="1"/>
          <p:nvPr/>
        </p:nvSpPr>
        <p:spPr>
          <a:xfrm>
            <a:off x="548218" y="1592928"/>
            <a:ext cx="6440572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25000"/>
              </a:lnSpc>
              <a:spcBef>
                <a:spcPts val="95"/>
              </a:spcBef>
            </a:pPr>
            <a:r>
              <a:rPr lang="ru-RU" spc="-190" dirty="0" smtClean="0">
                <a:solidFill>
                  <a:srgbClr val="25252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ДОКЛАД  ЗАМЕСТИТЕЛЯ НАЧАЛЬНИКА </a:t>
            </a:r>
          </a:p>
          <a:p>
            <a:pPr marL="12700" algn="ctr">
              <a:lnSpc>
                <a:spcPct val="125000"/>
              </a:lnSpc>
              <a:spcBef>
                <a:spcPts val="95"/>
              </a:spcBef>
            </a:pPr>
            <a:r>
              <a:rPr lang="ru-RU" spc="-190" dirty="0" smtClean="0">
                <a:solidFill>
                  <a:srgbClr val="25252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МЕЖРАЙОННОЙ ИФНС РОССИИ №13 ПО МОСКОВСКОЙ ОБЛАСТИ</a:t>
            </a:r>
          </a:p>
          <a:p>
            <a:pPr marL="12700" algn="ctr">
              <a:lnSpc>
                <a:spcPct val="125000"/>
              </a:lnSpc>
              <a:spcBef>
                <a:spcPts val="95"/>
              </a:spcBef>
            </a:pPr>
            <a:r>
              <a:rPr lang="ru-RU" spc="-190" dirty="0" smtClean="0">
                <a:solidFill>
                  <a:srgbClr val="25252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ЖМАКИНОЙ ВЕРЫ  ВЛАДИМИРОВНЫ</a:t>
            </a:r>
          </a:p>
          <a:p>
            <a:pPr marL="12700" algn="ctr">
              <a:lnSpc>
                <a:spcPct val="125000"/>
              </a:lnSpc>
              <a:spcBef>
                <a:spcPts val="95"/>
              </a:spcBef>
            </a:pPr>
            <a:r>
              <a:rPr lang="ru-RU" sz="2800" b="1" spc="-190" dirty="0" smtClean="0">
                <a:solidFill>
                  <a:srgbClr val="25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РЕАЛИЗАЦИИ ПРОЕКТА </a:t>
            </a:r>
          </a:p>
          <a:p>
            <a:pPr marL="12700" algn="ctr">
              <a:lnSpc>
                <a:spcPct val="125000"/>
              </a:lnSpc>
              <a:spcBef>
                <a:spcPts val="95"/>
              </a:spcBef>
            </a:pPr>
            <a:r>
              <a:rPr lang="ru-RU" sz="2800" b="1" spc="-190" dirty="0" smtClean="0">
                <a:solidFill>
                  <a:srgbClr val="2525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«ЛЁГКАЯ» ЖАЛОБА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1" name="object 1631"/>
          <p:cNvSpPr txBox="1"/>
          <p:nvPr/>
        </p:nvSpPr>
        <p:spPr>
          <a:xfrm>
            <a:off x="1639825" y="5791200"/>
            <a:ext cx="4697730" cy="256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35" dirty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600" b="1" spc="-35" dirty="0" smtClean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Долгопрудный </a:t>
            </a:r>
            <a:r>
              <a:rPr sz="1600" b="1" spc="-85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ru-RU" sz="1600" b="1" spc="-85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17 ДЕКАБРЯ </a:t>
            </a:r>
            <a:r>
              <a:rPr sz="1600" b="1" spc="-25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2024</a:t>
            </a:r>
            <a:r>
              <a:rPr sz="1600" b="1" spc="-60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20" dirty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0" name="Рисунок 1629"/>
          <p:cNvPicPr>
            <a:picLocks noChangeAspect="1"/>
          </p:cNvPicPr>
          <p:nvPr/>
        </p:nvPicPr>
        <p:blipFill>
          <a:blip r:embed="rId14" cstate="print"/>
          <a:srcRect t="10108" b="10108"/>
          <a:stretch/>
        </p:blipFill>
        <p:spPr>
          <a:xfrm>
            <a:off x="7257091" y="1570996"/>
            <a:ext cx="4650082" cy="4946528"/>
          </a:xfrm>
          <a:prstGeom prst="rect">
            <a:avLst/>
          </a:prstGeom>
        </p:spPr>
      </p:pic>
      <p:pic>
        <p:nvPicPr>
          <p:cNvPr id="1633" name="Picture 9" descr="C:\Users\admin\Downloads\fns_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76519" y="430869"/>
            <a:ext cx="2920234" cy="223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 rot="16200000">
            <a:off x="6186397" y="852397"/>
            <a:ext cx="6855272" cy="5155933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3" descr="D:\Downloads\PHOTO-2024-03-26-12-30-3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7875" y="430125"/>
            <a:ext cx="3284449" cy="2572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99060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u="none" strike="noStrike" baseline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«Лёгкая» жалоба </a:t>
            </a:r>
          </a:p>
          <a:p>
            <a:endParaRPr lang="ru-RU" sz="2400" dirty="0" smtClean="0"/>
          </a:p>
          <a:p>
            <a:endParaRPr lang="ru-RU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i="0" u="none" strike="noStrik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ru-RU" sz="1600" b="0" i="0" u="none" strike="noStrike" baseline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дней </a:t>
            </a:r>
          </a:p>
          <a:p>
            <a:r>
              <a:rPr lang="ru-RU" sz="1600" b="0" i="0" u="none" strike="noStrike" baseline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рассматривает исполнитель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ПРОСТЫЕ ВОПРОСЫ</a:t>
            </a:r>
            <a:endParaRPr lang="ru-RU" sz="1600" b="0" i="0" u="none" strike="noStrike" baseline="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налогов</a:t>
            </a:r>
          </a:p>
          <a:p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Действие (бездействие)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должностных лиц</a:t>
            </a:r>
          </a:p>
          <a:p>
            <a:endParaRPr lang="ru-RU" sz="1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Взыскание</a:t>
            </a:r>
          </a:p>
          <a:p>
            <a:endParaRPr lang="ru-RU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9"/>
          <p:cNvSpPr txBox="1"/>
          <p:nvPr/>
        </p:nvSpPr>
        <p:spPr>
          <a:xfrm>
            <a:off x="3638873" y="161659"/>
            <a:ext cx="7543800" cy="8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8020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sz="2400" b="1" noProof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УСКОРЕНИЕ КОНФЛИКТ-МЕНЕДЖМЕНТА</a:t>
            </a:r>
            <a:endParaRPr kumimoji="0" lang="ru-RU" sz="2400" b="1" i="0" u="none" strike="noStrike" kern="1200" cap="none" spc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768927" y="1812152"/>
            <a:ext cx="12234" cy="4458753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1000" y="-27075"/>
            <a:ext cx="33486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Межрайонная ИФНС России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 по Московской области </a:t>
            </a:r>
            <a:endParaRPr lang="ru-RU" sz="1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9" descr="C:\Users\admin\Downloads\fn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7966" y="-59304"/>
            <a:ext cx="1481242" cy="1103440"/>
          </a:xfrm>
          <a:prstGeom prst="rect">
            <a:avLst/>
          </a:prstGeom>
          <a:noFill/>
        </p:spPr>
      </p:pic>
      <p:pic>
        <p:nvPicPr>
          <p:cNvPr id="30" name="object 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9394" y="1371600"/>
            <a:ext cx="598795" cy="647700"/>
          </a:xfrm>
          <a:prstGeom prst="rect">
            <a:avLst/>
          </a:prstGeom>
        </p:spPr>
      </p:pic>
      <p:pic>
        <p:nvPicPr>
          <p:cNvPr id="32" name="object 2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2109" y="3170781"/>
            <a:ext cx="318164" cy="359663"/>
          </a:xfrm>
          <a:prstGeom prst="rect">
            <a:avLst/>
          </a:prstGeom>
        </p:spPr>
      </p:pic>
      <p:pic>
        <p:nvPicPr>
          <p:cNvPr id="33" name="object 3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02109" y="3719606"/>
            <a:ext cx="318164" cy="382402"/>
          </a:xfrm>
          <a:prstGeom prst="rect">
            <a:avLst/>
          </a:prstGeom>
        </p:spPr>
      </p:pic>
      <p:pic>
        <p:nvPicPr>
          <p:cNvPr id="34" name="object 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81359" y="4271356"/>
            <a:ext cx="359664" cy="359663"/>
          </a:xfrm>
          <a:prstGeom prst="rect">
            <a:avLst/>
          </a:prstGeom>
        </p:spPr>
      </p:pic>
      <p:pic>
        <p:nvPicPr>
          <p:cNvPr id="36" name="object 5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30701" y="4742180"/>
            <a:ext cx="323088" cy="3230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55116" y="5131719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Структурированная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жалобы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5116" y="4742180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Подается по ТКС (ЛК)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обоснований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обжалования</a:t>
            </a:r>
          </a:p>
          <a:p>
            <a:endParaRPr lang="ru-RU" dirty="0" smtClean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object 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09322" y="5202841"/>
            <a:ext cx="425123" cy="394224"/>
          </a:xfrm>
          <a:prstGeom prst="rect">
            <a:avLst/>
          </a:prstGeom>
        </p:spPr>
      </p:pic>
      <p:pic>
        <p:nvPicPr>
          <p:cNvPr id="38" name="object 1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47319" y="5925284"/>
            <a:ext cx="387126" cy="345830"/>
          </a:xfrm>
          <a:prstGeom prst="rect">
            <a:avLst/>
          </a:prstGeom>
        </p:spPr>
      </p:pic>
      <p:sp>
        <p:nvSpPr>
          <p:cNvPr id="27" name="Прямоугольник: скругленные углы 58"/>
          <p:cNvSpPr/>
          <p:nvPr/>
        </p:nvSpPr>
        <p:spPr>
          <a:xfrm>
            <a:off x="4055033" y="2877625"/>
            <a:ext cx="6515123" cy="3506788"/>
          </a:xfrm>
          <a:prstGeom prst="roundRect">
            <a:avLst>
              <a:gd name="adj" fmla="val 3768"/>
            </a:avLst>
          </a:prstGeom>
          <a:gradFill>
            <a:gsLst>
              <a:gs pos="16000">
                <a:srgbClr val="1DABDD"/>
              </a:gs>
              <a:gs pos="79000">
                <a:srgbClr val="0D56C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Table 7"/>
          <p:cNvGraphicFramePr>
            <a:graphicFrameLocks noGrp="1"/>
          </p:cNvGraphicFramePr>
          <p:nvPr/>
        </p:nvGraphicFramePr>
        <p:xfrm>
          <a:off x="4248513" y="2871556"/>
          <a:ext cx="5950189" cy="332726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5950189"/>
              </a:tblGrid>
              <a:tr h="115375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ЦЕЛЬ</a:t>
                      </a:r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максимально быстрое разрешение спора</a:t>
                      </a:r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минимум издержек</a:t>
                      </a:r>
                    </a:p>
                  </a:txBody>
                  <a:tcPr marR="57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7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 И ФОРМАТ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только в электронном виде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только по предусмотренной форме и формату</a:t>
                      </a:r>
                    </a:p>
                  </a:txBody>
                  <a:tcPr marR="57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67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РЕГУЛИРОВАНИЕ</a:t>
                      </a:r>
                    </a:p>
                    <a:p>
                      <a:pPr marL="285750" indent="-285750" algn="l" defTabSz="914400" rtl="0" eaLnBrk="1" latinLnBrk="0" hangingPunct="1">
                        <a:buClr>
                          <a:schemeClr val="bg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любые ненормативные акты, за исключением принятых в порядке ст. 101,101.4 Кодекса</a:t>
                      </a:r>
                    </a:p>
                  </a:txBody>
                  <a:tcPr marR="576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object 7"/>
          <p:cNvSpPr txBox="1"/>
          <p:nvPr/>
        </p:nvSpPr>
        <p:spPr>
          <a:xfrm>
            <a:off x="4275286" y="1006648"/>
            <a:ext cx="4269554" cy="1883011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127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140.1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Налогового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кодекса Российской Федерации вступает в силу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01.01.2025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ый треугольник 41"/>
          <p:cNvSpPr/>
          <p:nvPr/>
        </p:nvSpPr>
        <p:spPr>
          <a:xfrm rot="16200000">
            <a:off x="6186397" y="852397"/>
            <a:ext cx="6855272" cy="5155933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9"/>
          <p:cNvSpPr txBox="1"/>
          <p:nvPr/>
        </p:nvSpPr>
        <p:spPr>
          <a:xfrm>
            <a:off x="3638873" y="161659"/>
            <a:ext cx="7543800" cy="8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8020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 СРЕДЫ</a:t>
            </a:r>
            <a:endParaRPr kumimoji="0" lang="ru-RU" sz="2400" b="1" i="0" u="none" strike="noStrike" kern="1200" cap="none" spc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768927" y="1812152"/>
            <a:ext cx="12234" cy="4458753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24290" y="1987638"/>
            <a:ext cx="131318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сейчас</a:t>
            </a:r>
            <a:endParaRPr lang="ru-RU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2958" y="1961765"/>
            <a:ext cx="1146468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будет</a:t>
            </a:r>
            <a:endParaRPr lang="ru-RU" sz="14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04608" y="2729003"/>
            <a:ext cx="26500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sz="1200" b="1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дней +</a:t>
            </a:r>
          </a:p>
          <a:p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продления</a:t>
            </a:r>
          </a:p>
          <a:p>
            <a:endParaRPr lang="ru-RU" sz="1200" cap="all" dirty="0">
              <a:ln w="0"/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Форма: </a:t>
            </a:r>
            <a:r>
              <a:rPr lang="ru-RU" sz="1200" cap="all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cap="all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ткс</a:t>
            </a:r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/бумага</a:t>
            </a:r>
          </a:p>
          <a:p>
            <a:endParaRPr lang="ru-RU" sz="1200" cap="all" dirty="0">
              <a:ln w="0"/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но: </a:t>
            </a:r>
            <a:r>
              <a:rPr lang="ru-RU" sz="1200" cap="all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</a:t>
            </a:r>
            <a:endParaRPr lang="ru-RU" sz="1200" cap="all" dirty="0" smtClean="0">
              <a:ln w="0"/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ln w="0"/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на бумаге/в </a:t>
            </a:r>
            <a:r>
              <a:rPr lang="ru-RU" sz="1200" cap="all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1200" cap="all" dirty="0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/по </a:t>
            </a:r>
            <a:r>
              <a:rPr lang="ru-RU" sz="1200" cap="all" dirty="0" err="1" smtClean="0">
                <a:ln w="0"/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ткс</a:t>
            </a:r>
            <a:endParaRPr lang="ru-RU" sz="1200" cap="all" dirty="0">
              <a:ln w="0"/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65700" y="2502419"/>
            <a:ext cx="19928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cap="all" dirty="0" smtClean="0">
              <a:ln w="0"/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200" b="1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</a:t>
            </a:r>
          </a:p>
          <a:p>
            <a:r>
              <a:rPr lang="ru-RU" sz="1200" b="1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23 дня</a:t>
            </a:r>
          </a:p>
          <a:p>
            <a:endParaRPr lang="ru-RU" sz="1200" cap="all" dirty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Форма: </a:t>
            </a:r>
            <a:r>
              <a:rPr lang="ru-RU" sz="1200" cap="all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cap="all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ткс</a:t>
            </a:r>
            <a:endParaRPr lang="ru-RU" sz="1200" cap="all" dirty="0" smtClean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но: </a:t>
            </a:r>
            <a:r>
              <a:rPr lang="ru-RU" sz="1200" cap="all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Тно</a:t>
            </a:r>
            <a:endParaRPr lang="ru-RU" sz="1200" cap="all" dirty="0" smtClean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1200" cap="all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лк</a:t>
            </a:r>
            <a:r>
              <a:rPr lang="ru-RU" sz="12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200" cap="all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ткс</a:t>
            </a:r>
            <a:endParaRPr lang="ru-RU" sz="1200" cap="all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-27075"/>
            <a:ext cx="33486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Межрайонная ИФНС России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 по Московской области </a:t>
            </a:r>
            <a:endParaRPr lang="ru-RU" sz="1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9" descr="C:\Users\admin\Downloads\fn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7966" y="-59304"/>
            <a:ext cx="1481242" cy="1103440"/>
          </a:xfrm>
          <a:prstGeom prst="rect">
            <a:avLst/>
          </a:prstGeom>
          <a:noFill/>
        </p:spPr>
      </p:pic>
      <p:sp>
        <p:nvSpPr>
          <p:cNvPr id="39" name="Thunderbolt"/>
          <p:cNvSpPr/>
          <p:nvPr/>
        </p:nvSpPr>
        <p:spPr>
          <a:xfrm>
            <a:off x="8396318" y="1812152"/>
            <a:ext cx="415489" cy="609980"/>
          </a:xfrm>
          <a:custGeom>
            <a:avLst/>
            <a:gdLst/>
            <a:ahLst/>
            <a:cxnLst/>
            <a:rect l="l" t="t" r="r" b="b"/>
            <a:pathLst>
              <a:path w="21600" h="21383">
                <a:moveTo>
                  <a:pt x="19015" y="0"/>
                </a:moveTo>
                <a:lnTo>
                  <a:pt x="0" y="12374"/>
                </a:lnTo>
                <a:lnTo>
                  <a:pt x="9106" y="12448"/>
                </a:lnTo>
                <a:cubicBezTo>
                  <a:pt x="9106" y="12448"/>
                  <a:pt x="3935" y="21161"/>
                  <a:pt x="3791" y="21380"/>
                </a:cubicBezTo>
                <a:cubicBezTo>
                  <a:pt x="3648" y="21600"/>
                  <a:pt x="21600" y="9446"/>
                  <a:pt x="21600" y="9446"/>
                </a:cubicBezTo>
                <a:lnTo>
                  <a:pt x="12838" y="9446"/>
                </a:lnTo>
                <a:lnTo>
                  <a:pt x="1901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6629400" y="2729003"/>
            <a:ext cx="7997" cy="1527742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Схема 40"/>
          <p:cNvGraphicFramePr/>
          <p:nvPr/>
        </p:nvGraphicFramePr>
        <p:xfrm>
          <a:off x="9220200" y="1044136"/>
          <a:ext cx="2579955" cy="522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4" name="Скругленный прямоугольник 4"/>
          <p:cNvSpPr/>
          <p:nvPr/>
        </p:nvSpPr>
        <p:spPr>
          <a:xfrm>
            <a:off x="3991497" y="4710928"/>
            <a:ext cx="5126390" cy="7453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30480" tIns="20320" rIns="30480" bIns="20320" spcCol="1270" anchor="ctr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cap="all" dirty="0" smtClean="0">
                <a:solidFill>
                  <a:srgbClr val="FF0000"/>
                </a:solidFill>
                <a:latin typeface="Posterama Text Black"/>
              </a:rPr>
              <a:t>«</a:t>
            </a:r>
            <a:r>
              <a:rPr lang="ru-RU" sz="1600" b="1" kern="1200" cap="all" baseline="0" dirty="0" smtClean="0">
                <a:solidFill>
                  <a:srgbClr val="FF0000"/>
                </a:solidFill>
                <a:latin typeface="Posterama Text Black"/>
              </a:rPr>
              <a:t>ЛЁГКУЮ»</a:t>
            </a:r>
            <a:r>
              <a:rPr lang="ru-RU" sz="1600" b="1" kern="1200" cap="all" dirty="0" smtClean="0">
                <a:solidFill>
                  <a:srgbClr val="FF0000"/>
                </a:solidFill>
                <a:latin typeface="Posterama Text Black"/>
              </a:rPr>
              <a:t> ЖАЛОБУ НЕЛЬЗЯ ОСТАВИТЬ БЕЗ УДОВЛЕТВОРЕНИЯ ИЛИ БЕЗ РАССМОТРЕНИЯ</a:t>
            </a:r>
          </a:p>
          <a:p>
            <a:pPr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b="1" kern="1200" cap="all" baseline="0" dirty="0">
              <a:solidFill>
                <a:srgbClr val="FF0000"/>
              </a:solidFill>
              <a:latin typeface="Posterama Text Black"/>
            </a:endParaRPr>
          </a:p>
        </p:txBody>
      </p:sp>
      <p:sp>
        <p:nvSpPr>
          <p:cNvPr id="31" name="object 7"/>
          <p:cNvSpPr txBox="1"/>
          <p:nvPr/>
        </p:nvSpPr>
        <p:spPr>
          <a:xfrm>
            <a:off x="666976" y="1282013"/>
            <a:ext cx="3236134" cy="860680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12700">
              <a:lnSpc>
                <a:spcPts val="4735"/>
              </a:lnSpc>
              <a:spcBef>
                <a:spcPts val="95"/>
              </a:spcBef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7</a:t>
            </a:r>
            <a:endParaRPr sz="5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9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</a:t>
            </a:r>
          </a:p>
        </p:txBody>
      </p:sp>
      <p:sp>
        <p:nvSpPr>
          <p:cNvPr id="35" name="object 7"/>
          <p:cNvSpPr txBox="1"/>
          <p:nvPr/>
        </p:nvSpPr>
        <p:spPr>
          <a:xfrm>
            <a:off x="666975" y="2816815"/>
            <a:ext cx="3236134" cy="1082279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12700">
              <a:lnSpc>
                <a:spcPts val="4735"/>
              </a:lnSpc>
              <a:spcBef>
                <a:spcPts val="95"/>
              </a:spcBef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Golos Text" panose="020B0503020202020204" pitchFamily="34" charset="0"/>
                <a:cs typeface="Tahoma" panose="020B0604030504040204" pitchFamily="34" charset="0"/>
              </a:rPr>
              <a:t>19</a:t>
            </a:r>
            <a:endParaRPr sz="5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Golos Text" panose="020B050302020202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90000"/>
              </a:lnSpc>
              <a:spcAft>
                <a:spcPts val="12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обжалования</a:t>
            </a:r>
          </a:p>
        </p:txBody>
      </p:sp>
      <p:sp>
        <p:nvSpPr>
          <p:cNvPr id="43" name="object 7"/>
          <p:cNvSpPr txBox="1"/>
          <p:nvPr/>
        </p:nvSpPr>
        <p:spPr>
          <a:xfrm>
            <a:off x="666974" y="4628616"/>
            <a:ext cx="2976112" cy="1082279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12700">
              <a:lnSpc>
                <a:spcPts val="4735"/>
              </a:lnSpc>
              <a:spcBef>
                <a:spcPts val="95"/>
              </a:spcBef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Tahoma" panose="020B0604030504040204" pitchFamily="34" charset="0"/>
              </a:rPr>
              <a:t>37.6%</a:t>
            </a:r>
            <a:endParaRPr sz="54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90000"/>
              </a:lnSpc>
              <a:spcAft>
                <a:spcPts val="12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Потенциально «лёгкие» жалобы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22"/>
          <p:cNvSpPr/>
          <p:nvPr/>
        </p:nvSpPr>
        <p:spPr>
          <a:xfrm>
            <a:off x="464718" y="5727173"/>
            <a:ext cx="3063522" cy="72876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26778" tIns="26778" rIns="26778" bIns="26778" anchor="ctr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cap="all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ТНО имеет возможность реализовать функцию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cap="all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устранению собственных ошибок</a:t>
            </a:r>
            <a:endParaRPr lang="ru-RU" sz="1100" b="1" kern="1200" cap="all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723450" y="5169755"/>
            <a:ext cx="1811899" cy="181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>
            <a:spLocks noGrp="1" noEditPoints="1"/>
          </p:cNvSpPr>
          <p:nvPr>
            <p:ph type="sldNum" sz="quarter" idx="7"/>
          </p:nvPr>
        </p:nvSpPr>
        <p:spPr>
          <a:xfrm>
            <a:off x="87884" y="6510233"/>
            <a:ext cx="409575" cy="13283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endParaRPr spc="-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1342" y="-10297"/>
            <a:ext cx="33486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Межрайонная ИФНС России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 по Московской области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9" descr="C:\Users\admin\Downloads\fn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162" y="-27075"/>
            <a:ext cx="1481242" cy="1103440"/>
          </a:xfrm>
          <a:prstGeom prst="rect">
            <a:avLst/>
          </a:prstGeom>
          <a:noFill/>
        </p:spPr>
      </p:pic>
      <p:sp>
        <p:nvSpPr>
          <p:cNvPr id="25" name="Заголовок 9"/>
          <p:cNvSpPr txBox="1"/>
          <p:nvPr/>
        </p:nvSpPr>
        <p:spPr>
          <a:xfrm>
            <a:off x="3429000" y="213593"/>
            <a:ext cx="8415207" cy="8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8020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ru-RU" sz="2400" b="1" i="0" u="none" strike="noStrike" kern="1200" cap="none" spc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ПРОСТЫХ</a:t>
            </a:r>
            <a:r>
              <a:rPr kumimoji="0" lang="ru-RU" sz="2400" b="1" i="0" u="none" strike="noStrike" kern="1200" cap="none" spc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ШАГОВ ДЛЯ НАЛОГОПЛАТЕЛЬЩИКА</a:t>
            </a:r>
            <a:endParaRPr kumimoji="0" lang="ru-RU" sz="2400" b="1" i="0" u="none" strike="noStrike" kern="1200" cap="none" spc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16200000">
            <a:off x="6186397" y="852397"/>
            <a:ext cx="6855272" cy="5155933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bject 4"/>
          <p:cNvSpPr txBox="1"/>
          <p:nvPr/>
        </p:nvSpPr>
        <p:spPr>
          <a:xfrm>
            <a:off x="295263" y="1127993"/>
            <a:ext cx="5438362" cy="310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Выбираем</a:t>
            </a:r>
            <a:r>
              <a:rPr sz="1400" b="1" spc="-7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2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желаемый</a:t>
            </a:r>
            <a:r>
              <a:rPr sz="1400" b="1" spc="-8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</a:t>
            </a:r>
            <a:r>
              <a:rPr sz="1400" b="1" spc="-6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рассмотрения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Выбираем</a:t>
            </a:r>
            <a:r>
              <a:rPr sz="1400" b="1" spc="-7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2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налоговый</a:t>
            </a:r>
            <a:r>
              <a:rPr sz="1400" b="1" spc="-9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737870" indent="-285750">
              <a:lnSpc>
                <a:spcPts val="3629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400" b="1" spc="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sz="1400" b="1" spc="-6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1400" b="1" spc="-5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2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хочу</a:t>
            </a:r>
            <a:r>
              <a:rPr sz="1400" b="1" spc="-5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2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получить</a:t>
            </a:r>
            <a:r>
              <a:rPr sz="1400" b="1" spc="-6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5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</a:t>
            </a:r>
            <a:r>
              <a:rPr lang="ru-RU" sz="1400" b="1" spc="5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sz="1400" b="1" spc="5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</a:t>
            </a:r>
            <a:r>
              <a:rPr sz="1400" b="1" spc="-55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5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спора</a:t>
            </a:r>
            <a:r>
              <a:rPr sz="14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b="1" spc="-5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marR="737870" indent="-285750">
              <a:lnSpc>
                <a:spcPts val="3629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400" b="1" spc="-355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b="1" spc="-5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sz="1400" b="1" spc="-1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</a:t>
            </a:r>
            <a:r>
              <a:rPr sz="1400" b="1" spc="-6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3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</a:t>
            </a:r>
            <a:r>
              <a:rPr sz="1400" b="1" spc="1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</a:t>
            </a:r>
            <a:r>
              <a:rPr sz="1400" b="1" spc="2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1400" b="1" spc="-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400" b="1" spc="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400" b="1" spc="-2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</a:t>
            </a:r>
            <a:r>
              <a:rPr sz="1400" b="1" spc="-6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1400" b="1" spc="-5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sz="1400" b="1" spc="-6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400" b="1" spc="-3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400" b="1" spc="-4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2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b="1" spc="-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400" b="1" spc="3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лас</a:t>
            </a:r>
            <a:r>
              <a:rPr sz="1400" b="1" spc="-2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400" b="1" spc="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365"/>
              </a:spcBef>
              <a:buFont typeface="Arial" panose="020B0604020202020204" pitchFamily="34" charset="0"/>
              <a:buChar char="•"/>
            </a:pPr>
            <a:r>
              <a:rPr sz="1400" b="1" spc="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sz="1400" b="1" spc="-7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2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</a:t>
            </a:r>
            <a:r>
              <a:rPr sz="1400" b="1" spc="-5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нарушает</a:t>
            </a:r>
            <a:r>
              <a:rPr sz="1400" b="1" spc="-4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мои</a:t>
            </a:r>
            <a:r>
              <a:rPr sz="1400" b="1" spc="-5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-1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права?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400" b="1" spc="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Прикрепить</a:t>
            </a:r>
            <a:r>
              <a:rPr sz="1400" b="1" spc="-75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2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</a:t>
            </a:r>
            <a:r>
              <a:rPr sz="1400" b="1" spc="-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3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400" b="1" spc="-4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25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</a:t>
            </a:r>
            <a:r>
              <a:rPr sz="1400" b="1" spc="-7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b="1" spc="35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позиции</a:t>
            </a:r>
            <a:endParaRPr lang="ru-RU" sz="1400" b="1" spc="35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endParaRPr lang="ru-RU" sz="1400" b="1" spc="35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1" spc="35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Проверить и отправить (после отправки НП получает уникальный номер жалобы)</a:t>
            </a:r>
            <a:endParaRPr sz="1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object 5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81472" y="1046011"/>
            <a:ext cx="5755255" cy="4967660"/>
          </a:xfrm>
          <a:prstGeom prst="rect">
            <a:avLst/>
          </a:prstGeom>
        </p:spPr>
      </p:pic>
      <p:sp>
        <p:nvSpPr>
          <p:cNvPr id="35" name="object 10"/>
          <p:cNvSpPr txBox="1"/>
          <p:nvPr/>
        </p:nvSpPr>
        <p:spPr>
          <a:xfrm>
            <a:off x="10002637" y="3766435"/>
            <a:ext cx="1893539" cy="1090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Налогоплательщик </a:t>
            </a:r>
            <a:r>
              <a:rPr sz="1400" spc="1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2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spc="-4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400" spc="-7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sz="1400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sz="1400" spc="-2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spc="-2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</a:t>
            </a:r>
            <a:r>
              <a:rPr sz="1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ятельно</a:t>
            </a:r>
            <a:r>
              <a:rPr sz="1400" spc="-4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3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40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ыбира</a:t>
            </a:r>
            <a:r>
              <a:rPr sz="1400" spc="-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sz="1400" spc="-2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  </a:t>
            </a:r>
            <a:r>
              <a:rPr sz="1400" spc="2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желаемый</a:t>
            </a:r>
            <a:r>
              <a:rPr sz="1400" spc="-7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1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</a:t>
            </a:r>
            <a:r>
              <a:rPr sz="1400" spc="-80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2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подачи </a:t>
            </a:r>
            <a:r>
              <a:rPr sz="1400" spc="-35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35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жалобы</a:t>
            </a:r>
            <a:endParaRPr sz="14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6" descr="E:\24\checkmark-png-imag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4033" y="3926931"/>
            <a:ext cx="385045" cy="345090"/>
          </a:xfrm>
          <a:prstGeom prst="rect">
            <a:avLst/>
          </a:prstGeom>
          <a:noFill/>
        </p:spPr>
      </p:pic>
      <p:pic>
        <p:nvPicPr>
          <p:cNvPr id="37" name="object 3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8600" y="4483647"/>
            <a:ext cx="4165600" cy="2118735"/>
          </a:xfrm>
          <a:prstGeom prst="rect">
            <a:avLst/>
          </a:prstGeom>
        </p:spPr>
      </p:pic>
      <p:sp>
        <p:nvSpPr>
          <p:cNvPr id="38" name="object 2"/>
          <p:cNvSpPr txBox="1"/>
          <p:nvPr/>
        </p:nvSpPr>
        <p:spPr>
          <a:xfrm>
            <a:off x="3509064" y="4483647"/>
            <a:ext cx="2058448" cy="1669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065" rIns="0" bIns="0" rtlCol="0">
            <a:spAutoFit/>
          </a:bodyPr>
          <a:lstStyle>
            <a:lvl1pPr>
              <a:defRPr sz="1600" b="1" i="0">
                <a:solidFill>
                  <a:srgbClr val="252525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1400" spc="-10" dirty="0" smtClean="0">
                <a:solidFill>
                  <a:schemeClr val="accent6">
                    <a:lumMod val="75000"/>
                  </a:schemeClr>
                </a:solidFill>
              </a:rPr>
              <a:t>Самы</a:t>
            </a:r>
            <a:r>
              <a:rPr lang="ru-RU" sz="1400" spc="-5" dirty="0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1400" spc="-29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spc="-5" dirty="0" smtClean="0">
                <a:solidFill>
                  <a:schemeClr val="accent6">
                    <a:lumMod val="75000"/>
                  </a:schemeClr>
                </a:solidFill>
              </a:rPr>
              <a:t>важный</a:t>
            </a:r>
            <a:r>
              <a:rPr lang="ru-RU" sz="1400" spc="-295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spc="-5" dirty="0" smtClean="0">
                <a:solidFill>
                  <a:schemeClr val="accent6">
                    <a:lumMod val="75000"/>
                  </a:schemeClr>
                </a:solidFill>
              </a:rPr>
              <a:t>рекв</a:t>
            </a:r>
            <a:r>
              <a:rPr lang="ru-RU" sz="1400" spc="-20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1400" spc="-5" dirty="0" smtClean="0">
                <a:solidFill>
                  <a:schemeClr val="accent6">
                    <a:lumMod val="75000"/>
                  </a:schemeClr>
                </a:solidFill>
              </a:rPr>
              <a:t>зит!!!</a:t>
            </a:r>
          </a:p>
          <a:p>
            <a:pPr marL="12700">
              <a:spcBef>
                <a:spcPts val="95"/>
              </a:spcBef>
            </a:pPr>
            <a:r>
              <a:rPr lang="ru-RU" sz="1400" spc="-5" dirty="0" smtClean="0">
                <a:solidFill>
                  <a:schemeClr val="accent6">
                    <a:lumMod val="75000"/>
                  </a:schemeClr>
                </a:solidFill>
              </a:rPr>
              <a:t>ДАТА И НОМЕР ОБЖАЛУЕМОГО ДОКУМЕНТА</a:t>
            </a:r>
          </a:p>
          <a:p>
            <a:pPr marL="12700">
              <a:spcBef>
                <a:spcPts val="95"/>
              </a:spcBef>
            </a:pPr>
            <a:r>
              <a:rPr lang="ru-RU" sz="1200" b="0" spc="-5" dirty="0" smtClean="0">
                <a:solidFill>
                  <a:schemeClr val="accent6">
                    <a:lumMod val="75000"/>
                  </a:schemeClr>
                </a:solidFill>
              </a:rPr>
              <a:t>БЕЗ УКАЗАНИЯ РЕКВИЗИТА ДОКУМЕНТА ЖАЛОБА НЕ БУДЕТ ОТПРАВЛЕНА</a:t>
            </a:r>
            <a:endParaRPr lang="ru-RU" sz="12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hunderbolt"/>
          <p:cNvSpPr/>
          <p:nvPr/>
        </p:nvSpPr>
        <p:spPr>
          <a:xfrm>
            <a:off x="277783" y="5284039"/>
            <a:ext cx="243862" cy="593999"/>
          </a:xfrm>
          <a:custGeom>
            <a:avLst/>
            <a:gdLst/>
            <a:ahLst/>
            <a:cxnLst/>
            <a:rect l="l" t="t" r="r" b="b"/>
            <a:pathLst>
              <a:path w="21600" h="21383">
                <a:moveTo>
                  <a:pt x="19015" y="0"/>
                </a:moveTo>
                <a:lnTo>
                  <a:pt x="0" y="12374"/>
                </a:lnTo>
                <a:lnTo>
                  <a:pt x="9106" y="12448"/>
                </a:lnTo>
                <a:cubicBezTo>
                  <a:pt x="9106" y="12448"/>
                  <a:pt x="3935" y="21161"/>
                  <a:pt x="3791" y="21380"/>
                </a:cubicBezTo>
                <a:cubicBezTo>
                  <a:pt x="3648" y="21600"/>
                  <a:pt x="21600" y="9446"/>
                  <a:pt x="21600" y="9446"/>
                </a:cubicBezTo>
                <a:lnTo>
                  <a:pt x="12838" y="9446"/>
                </a:lnTo>
                <a:lnTo>
                  <a:pt x="1901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lIns="45719" rIns="45719" anchor="ctr"/>
          <a:lstStyle/>
          <a:p>
            <a:endParaRPr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533679" y="1219200"/>
            <a:ext cx="12985" cy="3040557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64345" y="751908"/>
            <a:ext cx="3360422" cy="1642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49539" y="3318021"/>
            <a:ext cx="3154707" cy="351528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61342" y="-10297"/>
            <a:ext cx="33486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Межрайонная ИФНС России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 по Московской области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9" descr="C:\Users\admin\Downloads\fns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3162" y="-27075"/>
            <a:ext cx="1481242" cy="1103440"/>
          </a:xfrm>
          <a:prstGeom prst="rect">
            <a:avLst/>
          </a:prstGeom>
          <a:noFill/>
        </p:spPr>
      </p:pic>
      <p:sp>
        <p:nvSpPr>
          <p:cNvPr id="25" name="Заголовок 9"/>
          <p:cNvSpPr txBox="1"/>
          <p:nvPr/>
        </p:nvSpPr>
        <p:spPr>
          <a:xfrm>
            <a:off x="4393269" y="249095"/>
            <a:ext cx="7722531" cy="8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l" defTabSz="8020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ru-RU" sz="2400" b="1" i="0" u="none" strike="noStrike" kern="1200" cap="none" spc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</a:t>
            </a:r>
            <a:endParaRPr kumimoji="0" lang="ru-RU" sz="2400" b="1" i="0" u="none" strike="noStrike" kern="1200" cap="none" spc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ый треугольник 25"/>
          <p:cNvSpPr/>
          <p:nvPr/>
        </p:nvSpPr>
        <p:spPr>
          <a:xfrm rot="16200000">
            <a:off x="6217290" y="852397"/>
            <a:ext cx="6855272" cy="5155933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Table 7"/>
          <p:cNvGraphicFramePr>
            <a:graphicFrameLocks noGrp="1"/>
          </p:cNvGraphicFramePr>
          <p:nvPr/>
        </p:nvGraphicFramePr>
        <p:xfrm>
          <a:off x="4379026" y="2679603"/>
          <a:ext cx="2997800" cy="1879471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997800"/>
              </a:tblGrid>
              <a:tr h="18794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b="1" i="0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АВТОМАТИЧЕСКИЙ ОТВЕТ О ХОДЕ ИСПОЛНЕНИЯ «ЛЁГКОЙ» ЖАЛОБЫ</a:t>
                      </a:r>
                      <a:endParaRPr lang="ru-RU" sz="1800" b="1" i="0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R="57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Прямоугольник: скругленные углы 58"/>
          <p:cNvSpPr/>
          <p:nvPr/>
        </p:nvSpPr>
        <p:spPr>
          <a:xfrm>
            <a:off x="680585" y="1213544"/>
            <a:ext cx="3505823" cy="703420"/>
          </a:xfrm>
          <a:prstGeom prst="roundRect">
            <a:avLst>
              <a:gd name="adj" fmla="val 3768"/>
            </a:avLst>
          </a:prstGeom>
          <a:gradFill>
            <a:gsLst>
              <a:gs pos="16000">
                <a:srgbClr val="1DABDD"/>
              </a:gs>
              <a:gs pos="79000">
                <a:srgbClr val="0D56C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sz="2000" cap="al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cap="all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стороне НАЛОГОПЛАТЕЛЬЩИКА</a:t>
            </a:r>
            <a:endParaRPr lang="ru-RU" sz="2000" cap="all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: скругленные углы 58"/>
          <p:cNvSpPr/>
          <p:nvPr/>
        </p:nvSpPr>
        <p:spPr>
          <a:xfrm>
            <a:off x="8001000" y="1165169"/>
            <a:ext cx="3534744" cy="703420"/>
          </a:xfrm>
          <a:prstGeom prst="roundRect">
            <a:avLst>
              <a:gd name="adj" fmla="val 3768"/>
            </a:avLst>
          </a:prstGeom>
          <a:gradFill>
            <a:gsLst>
              <a:gs pos="16000">
                <a:srgbClr val="1DABDD"/>
              </a:gs>
              <a:gs pos="79000">
                <a:srgbClr val="0D56C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sz="2000" cap="al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стороне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ru-RU" sz="2000" cap="all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налогового инспектора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143536" y="2011208"/>
          <a:ext cx="4157948" cy="422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7" name="Скругленный прямоугольник 46"/>
          <p:cNvSpPr/>
          <p:nvPr/>
        </p:nvSpPr>
        <p:spPr>
          <a:xfrm>
            <a:off x="7620000" y="2226876"/>
            <a:ext cx="4294249" cy="711886"/>
          </a:xfrm>
          <a:prstGeom prst="roundRect">
            <a:avLst/>
          </a:prstGeom>
          <a:solidFill>
            <a:srgbClr val="498AE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ru-RU" sz="1200" b="0" i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ОСНОВАНИЙ ОБЖАЛОВАНИЯ</a:t>
            </a:r>
            <a:endParaRPr lang="ru-RU" sz="12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642797" y="4748388"/>
            <a:ext cx="4298368" cy="711886"/>
          </a:xfrm>
          <a:prstGeom prst="roundRect">
            <a:avLst/>
          </a:prstGeom>
          <a:solidFill>
            <a:srgbClr val="498A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ru-RU" sz="1200" b="0" i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АВТОМАТИЗИРОВАННЫЙ УЧЕТ И АНАЛИЗ ПОСТУПАЮЩИХ ЖАЛОБ </a:t>
            </a:r>
            <a:endParaRPr lang="ru-RU" sz="12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07786" y="3073182"/>
            <a:ext cx="4318820" cy="711886"/>
          </a:xfrm>
          <a:prstGeom prst="roundRect">
            <a:avLst/>
          </a:prstGeom>
          <a:solidFill>
            <a:srgbClr val="498A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ru-RU" sz="1200" b="0" i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СТРУКТУРИРОВАННАЯ ЖАЛОБА</a:t>
            </a:r>
            <a:endParaRPr lang="ru-RU" sz="12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620000" y="3910785"/>
            <a:ext cx="4318820" cy="711886"/>
          </a:xfrm>
          <a:prstGeom prst="roundRect">
            <a:avLst/>
          </a:prstGeom>
          <a:solidFill>
            <a:srgbClr val="498A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ru-RU" sz="12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r>
              <a:rPr lang="ru-RU" sz="1200" b="0" i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ТЕХПРОЦЕССА</a:t>
            </a:r>
            <a:endParaRPr lang="ru-RU" sz="12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620000" y="5587117"/>
            <a:ext cx="4318820" cy="711886"/>
          </a:xfrm>
          <a:prstGeom prst="roundRect">
            <a:avLst/>
          </a:prstGeom>
          <a:solidFill>
            <a:srgbClr val="498A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1"/>
              </a:buClr>
            </a:pPr>
            <a:r>
              <a:rPr lang="ru-RU" sz="1200" b="0" i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САМОСТОЯТЕЛЬНОГО УСТРАНЕНИЯ НАРУШЕННОГО ПРАВА НП</a:t>
            </a:r>
            <a:endParaRPr lang="ru-RU" sz="1200" b="0" i="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0"/>
            <a:ext cx="5562600" cy="6857996"/>
          </a:xfrm>
          <a:prstGeom prst="rect">
            <a:avLst/>
          </a:prstGeom>
          <a:solidFill>
            <a:srgbClr val="0460FF"/>
          </a:solidFill>
          <a:ln>
            <a:noFill/>
          </a:ln>
        </p:spPr>
      </p:pic>
      <p:pic>
        <p:nvPicPr>
          <p:cNvPr id="2" name="object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" y="0"/>
            <a:ext cx="6934152" cy="68579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702335"/>
            <a:ext cx="109272" cy="109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702335"/>
            <a:ext cx="109275" cy="109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702335"/>
            <a:ext cx="109275" cy="109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702335"/>
            <a:ext cx="109275" cy="109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702335"/>
            <a:ext cx="109275" cy="1092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702335"/>
            <a:ext cx="109275" cy="109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702335"/>
            <a:ext cx="109275" cy="109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702335"/>
            <a:ext cx="109275" cy="109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702335"/>
            <a:ext cx="109275" cy="1092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702335"/>
            <a:ext cx="109275" cy="109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702335"/>
            <a:ext cx="109275" cy="1092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702335"/>
            <a:ext cx="109275" cy="1092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702335"/>
            <a:ext cx="109275" cy="1092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702335"/>
            <a:ext cx="109275" cy="1092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702335"/>
            <a:ext cx="109275" cy="1092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702335"/>
            <a:ext cx="109275" cy="1092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702335"/>
            <a:ext cx="109275" cy="1092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702335"/>
            <a:ext cx="109275" cy="1092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702335"/>
            <a:ext cx="109275" cy="1092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702335"/>
            <a:ext cx="109275" cy="1092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702335"/>
            <a:ext cx="109275" cy="109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702335"/>
            <a:ext cx="109275" cy="109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702335"/>
            <a:ext cx="109275" cy="1092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702335"/>
            <a:ext cx="109275" cy="1092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702335"/>
            <a:ext cx="109275" cy="1092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702335"/>
            <a:ext cx="109275" cy="10920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702335"/>
            <a:ext cx="109275" cy="10920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702335"/>
            <a:ext cx="109275" cy="1092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702335"/>
            <a:ext cx="109275" cy="1092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702335"/>
            <a:ext cx="109275" cy="1092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702335"/>
            <a:ext cx="109275" cy="10920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702335"/>
            <a:ext cx="109275" cy="10920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702335"/>
            <a:ext cx="109275" cy="1092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702335"/>
            <a:ext cx="109275" cy="1092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702335"/>
            <a:ext cx="109275" cy="1092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702335"/>
            <a:ext cx="109275" cy="1092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702335"/>
            <a:ext cx="109275" cy="1092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702335"/>
            <a:ext cx="109275" cy="10920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702335"/>
            <a:ext cx="109275" cy="1092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702335"/>
            <a:ext cx="109275" cy="10920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702335"/>
            <a:ext cx="109275" cy="1092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702335"/>
            <a:ext cx="109275" cy="10920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702335"/>
            <a:ext cx="109275" cy="10920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702335"/>
            <a:ext cx="109275" cy="10920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702335"/>
            <a:ext cx="109275" cy="1092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702335"/>
            <a:ext cx="109275" cy="109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702335"/>
            <a:ext cx="109275" cy="10920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702335"/>
            <a:ext cx="109275" cy="10920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702335"/>
            <a:ext cx="109275" cy="10920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702335"/>
            <a:ext cx="109275" cy="1092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702335"/>
            <a:ext cx="109275" cy="10920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702335"/>
            <a:ext cx="109275" cy="10920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880505"/>
            <a:ext cx="109272" cy="10920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880505"/>
            <a:ext cx="109275" cy="10920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880505"/>
            <a:ext cx="109275" cy="10920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880505"/>
            <a:ext cx="109275" cy="10920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880505"/>
            <a:ext cx="109275" cy="10920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880505"/>
            <a:ext cx="109275" cy="10920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880505"/>
            <a:ext cx="109275" cy="10920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880505"/>
            <a:ext cx="109275" cy="10920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880505"/>
            <a:ext cx="109275" cy="10920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880505"/>
            <a:ext cx="109275" cy="10920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880505"/>
            <a:ext cx="109275" cy="10920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880505"/>
            <a:ext cx="109275" cy="10920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880505"/>
            <a:ext cx="109275" cy="10920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880505"/>
            <a:ext cx="109275" cy="10920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880505"/>
            <a:ext cx="109275" cy="10920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880505"/>
            <a:ext cx="109275" cy="10920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880505"/>
            <a:ext cx="109275" cy="10920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880505"/>
            <a:ext cx="109275" cy="1092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880505"/>
            <a:ext cx="109275" cy="1092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880505"/>
            <a:ext cx="109275" cy="1092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880505"/>
            <a:ext cx="109275" cy="1092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880505"/>
            <a:ext cx="109275" cy="10920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880505"/>
            <a:ext cx="109275" cy="10920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880505"/>
            <a:ext cx="109275" cy="10920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880505"/>
            <a:ext cx="109275" cy="10920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880505"/>
            <a:ext cx="109275" cy="10920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880505"/>
            <a:ext cx="109275" cy="10920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880505"/>
            <a:ext cx="109275" cy="10920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880505"/>
            <a:ext cx="109275" cy="10920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880505"/>
            <a:ext cx="109275" cy="10920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880505"/>
            <a:ext cx="109275" cy="10920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880505"/>
            <a:ext cx="109275" cy="10920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880505"/>
            <a:ext cx="109275" cy="10920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880505"/>
            <a:ext cx="109275" cy="10920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880505"/>
            <a:ext cx="109275" cy="10920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880505"/>
            <a:ext cx="109275" cy="10920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880505"/>
            <a:ext cx="109275" cy="10920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880505"/>
            <a:ext cx="109275" cy="10920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880505"/>
            <a:ext cx="109275" cy="10920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880505"/>
            <a:ext cx="109275" cy="10920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880505"/>
            <a:ext cx="109275" cy="10920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880505"/>
            <a:ext cx="109275" cy="10920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880505"/>
            <a:ext cx="109275" cy="10920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880505"/>
            <a:ext cx="109275" cy="10920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880505"/>
            <a:ext cx="109275" cy="10920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880505"/>
            <a:ext cx="109275" cy="109200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880505"/>
            <a:ext cx="109275" cy="10920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880505"/>
            <a:ext cx="109275" cy="10920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880505"/>
            <a:ext cx="109275" cy="10920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880505"/>
            <a:ext cx="109275" cy="10920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880505"/>
            <a:ext cx="109275" cy="10920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880505"/>
            <a:ext cx="109275" cy="10920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1058675"/>
            <a:ext cx="109272" cy="109200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1058675"/>
            <a:ext cx="109275" cy="109200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1058675"/>
            <a:ext cx="109275" cy="109200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1058675"/>
            <a:ext cx="109275" cy="10920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1058675"/>
            <a:ext cx="109275" cy="10920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1058675"/>
            <a:ext cx="109275" cy="109200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1058675"/>
            <a:ext cx="109275" cy="10920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1058675"/>
            <a:ext cx="109275" cy="10920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1058675"/>
            <a:ext cx="109275" cy="10920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1058675"/>
            <a:ext cx="109275" cy="10920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1058675"/>
            <a:ext cx="109275" cy="109200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1058675"/>
            <a:ext cx="109275" cy="109200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1058675"/>
            <a:ext cx="109275" cy="10920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1058675"/>
            <a:ext cx="109275" cy="10920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1058675"/>
            <a:ext cx="109275" cy="10920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1058675"/>
            <a:ext cx="109275" cy="109200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1058675"/>
            <a:ext cx="109275" cy="10920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1058675"/>
            <a:ext cx="109275" cy="10920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1058675"/>
            <a:ext cx="109275" cy="10920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1058675"/>
            <a:ext cx="109275" cy="10920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1058675"/>
            <a:ext cx="109275" cy="10920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1058675"/>
            <a:ext cx="109275" cy="109200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1058675"/>
            <a:ext cx="109275" cy="109200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1058675"/>
            <a:ext cx="109275" cy="10920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1058675"/>
            <a:ext cx="109275" cy="10920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1058675"/>
            <a:ext cx="109275" cy="10920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1058675"/>
            <a:ext cx="109275" cy="10920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1058675"/>
            <a:ext cx="109275" cy="10920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1058675"/>
            <a:ext cx="109275" cy="10920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1058675"/>
            <a:ext cx="109275" cy="10920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1058675"/>
            <a:ext cx="109275" cy="10920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1058675"/>
            <a:ext cx="109275" cy="109200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1058675"/>
            <a:ext cx="109275" cy="109200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1058675"/>
            <a:ext cx="109275" cy="10920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1058675"/>
            <a:ext cx="109275" cy="10920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1058675"/>
            <a:ext cx="109275" cy="10920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1058675"/>
            <a:ext cx="109275" cy="109200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1058675"/>
            <a:ext cx="109275" cy="109200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1058675"/>
            <a:ext cx="109275" cy="109200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1058675"/>
            <a:ext cx="109275" cy="10920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1058675"/>
            <a:ext cx="109275" cy="10920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1058675"/>
            <a:ext cx="109275" cy="10920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1058675"/>
            <a:ext cx="109275" cy="10920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1058675"/>
            <a:ext cx="109275" cy="10920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1058675"/>
            <a:ext cx="109275" cy="10920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1058675"/>
            <a:ext cx="109275" cy="10920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1058675"/>
            <a:ext cx="109275" cy="10920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1058675"/>
            <a:ext cx="109275" cy="10920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1058675"/>
            <a:ext cx="109275" cy="109200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1058675"/>
            <a:ext cx="109275" cy="10920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1058675"/>
            <a:ext cx="109275" cy="10920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1058675"/>
            <a:ext cx="109275" cy="10920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736" y="1236844"/>
            <a:ext cx="109272" cy="10920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2025" y="1236844"/>
            <a:ext cx="109275" cy="10920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50316" y="1236844"/>
            <a:ext cx="109275" cy="10920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28607" y="1236844"/>
            <a:ext cx="109275" cy="10920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06898" y="1236844"/>
            <a:ext cx="109275" cy="10920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5188" y="1236844"/>
            <a:ext cx="109275" cy="10920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479" y="1236844"/>
            <a:ext cx="109275" cy="109200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41770" y="1236844"/>
            <a:ext cx="109275" cy="109200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20061" y="1236844"/>
            <a:ext cx="109275" cy="109200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98352" y="1236844"/>
            <a:ext cx="109275" cy="109200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476643" y="1236844"/>
            <a:ext cx="109275" cy="10920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654933" y="1236844"/>
            <a:ext cx="109275" cy="10920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33224" y="1236844"/>
            <a:ext cx="109275" cy="10920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11515" y="1236844"/>
            <a:ext cx="109275" cy="109200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189806" y="1236844"/>
            <a:ext cx="109275" cy="10920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68097" y="1236844"/>
            <a:ext cx="109275" cy="10920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46388" y="1236844"/>
            <a:ext cx="109275" cy="109200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24678" y="1236844"/>
            <a:ext cx="109275" cy="10920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902969" y="1236844"/>
            <a:ext cx="109275" cy="109200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81260" y="1236844"/>
            <a:ext cx="109275" cy="109200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59551" y="1236844"/>
            <a:ext cx="109275" cy="109200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7842" y="1236844"/>
            <a:ext cx="109275" cy="109200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16133" y="1236844"/>
            <a:ext cx="109275" cy="109200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94424" y="1236844"/>
            <a:ext cx="109275" cy="109200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72715" y="1236844"/>
            <a:ext cx="109275" cy="109200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151005" y="1236844"/>
            <a:ext cx="109275" cy="109200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934153" y="1236844"/>
            <a:ext cx="109275" cy="109200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12444" y="1236844"/>
            <a:ext cx="109275" cy="109200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90735" y="1236844"/>
            <a:ext cx="109275" cy="109200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69026" y="1236844"/>
            <a:ext cx="109275" cy="109200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47316" y="1236844"/>
            <a:ext cx="109275" cy="109200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825608" y="1236844"/>
            <a:ext cx="109275" cy="109200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3899" y="1236844"/>
            <a:ext cx="109275" cy="109200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82189" y="1236844"/>
            <a:ext cx="109275" cy="10920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60480" y="1236844"/>
            <a:ext cx="109275" cy="10920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538771" y="1236844"/>
            <a:ext cx="109275" cy="109200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717062" y="1236844"/>
            <a:ext cx="109275" cy="109200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895353" y="1236844"/>
            <a:ext cx="109275" cy="10920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073643" y="1236844"/>
            <a:ext cx="109275" cy="10920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51934" y="1236844"/>
            <a:ext cx="109275" cy="109200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30225" y="1236844"/>
            <a:ext cx="109275" cy="10920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608516" y="1236844"/>
            <a:ext cx="109275" cy="109200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786807" y="1236844"/>
            <a:ext cx="109275" cy="109200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965097" y="1236844"/>
            <a:ext cx="109275" cy="109200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143389" y="1236844"/>
            <a:ext cx="109275" cy="10920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321680" y="1236844"/>
            <a:ext cx="109275" cy="109200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499970" y="1236844"/>
            <a:ext cx="109275" cy="109200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678261" y="1236844"/>
            <a:ext cx="109275" cy="109200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56552" y="1236844"/>
            <a:ext cx="109275" cy="109200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034843" y="1236844"/>
            <a:ext cx="109275" cy="10920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13134" y="1236844"/>
            <a:ext cx="109275" cy="109200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391424" y="1236844"/>
            <a:ext cx="109275" cy="109200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415253"/>
            <a:ext cx="109272" cy="109200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415253"/>
            <a:ext cx="109275" cy="109200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415253"/>
            <a:ext cx="109275" cy="109200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415253"/>
            <a:ext cx="109275" cy="109200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415253"/>
            <a:ext cx="109275" cy="109200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415253"/>
            <a:ext cx="109275" cy="109200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415253"/>
            <a:ext cx="109275" cy="109200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415253"/>
            <a:ext cx="109275" cy="109200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415253"/>
            <a:ext cx="109275" cy="109200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415253"/>
            <a:ext cx="109275" cy="109200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415253"/>
            <a:ext cx="109275" cy="109200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415253"/>
            <a:ext cx="109275" cy="109200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415253"/>
            <a:ext cx="109275" cy="109200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415253"/>
            <a:ext cx="109275" cy="109200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415253"/>
            <a:ext cx="109275" cy="109200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415253"/>
            <a:ext cx="109275" cy="109200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415253"/>
            <a:ext cx="109275" cy="109200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415253"/>
            <a:ext cx="109275" cy="109200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415253"/>
            <a:ext cx="109275" cy="109200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415253"/>
            <a:ext cx="109275" cy="109200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415253"/>
            <a:ext cx="109275" cy="10920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415253"/>
            <a:ext cx="109275" cy="109200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415253"/>
            <a:ext cx="109275" cy="109200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415253"/>
            <a:ext cx="109275" cy="109200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415253"/>
            <a:ext cx="109275" cy="109200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415253"/>
            <a:ext cx="109275" cy="109200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415253"/>
            <a:ext cx="109275" cy="109200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415253"/>
            <a:ext cx="109275" cy="109200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415253"/>
            <a:ext cx="109275" cy="109200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1415253"/>
            <a:ext cx="109275" cy="109200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415253"/>
            <a:ext cx="109275" cy="109200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415253"/>
            <a:ext cx="109275" cy="109200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415253"/>
            <a:ext cx="109275" cy="109200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415253"/>
            <a:ext cx="109275" cy="109200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415253"/>
            <a:ext cx="109275" cy="109200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415253"/>
            <a:ext cx="109275" cy="109200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415253"/>
            <a:ext cx="109275" cy="109200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415253"/>
            <a:ext cx="109275" cy="109200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415253"/>
            <a:ext cx="109275" cy="109200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415253"/>
            <a:ext cx="109275" cy="109200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415253"/>
            <a:ext cx="109275" cy="109200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415253"/>
            <a:ext cx="109275" cy="10920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415253"/>
            <a:ext cx="109275" cy="10920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415253"/>
            <a:ext cx="109275" cy="109200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415253"/>
            <a:ext cx="109275" cy="10920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415253"/>
            <a:ext cx="109275" cy="10920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415253"/>
            <a:ext cx="109275" cy="109200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415253"/>
            <a:ext cx="109275" cy="10920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415253"/>
            <a:ext cx="109275" cy="10920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415253"/>
            <a:ext cx="109275" cy="10920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415253"/>
            <a:ext cx="109275" cy="10920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415253"/>
            <a:ext cx="109275" cy="10920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593423"/>
            <a:ext cx="109272" cy="10920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593423"/>
            <a:ext cx="109275" cy="109200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593423"/>
            <a:ext cx="109275" cy="109200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593423"/>
            <a:ext cx="109275" cy="10920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593423"/>
            <a:ext cx="109275" cy="109200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593423"/>
            <a:ext cx="109275" cy="109200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593423"/>
            <a:ext cx="109275" cy="109200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593423"/>
            <a:ext cx="109275" cy="109200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593423"/>
            <a:ext cx="109275" cy="109200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593423"/>
            <a:ext cx="109275" cy="109200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593423"/>
            <a:ext cx="109275" cy="109200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593423"/>
            <a:ext cx="109275" cy="109200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593423"/>
            <a:ext cx="109275" cy="109200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593423"/>
            <a:ext cx="109275" cy="109200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593423"/>
            <a:ext cx="109275" cy="109200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593423"/>
            <a:ext cx="109275" cy="109200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593423"/>
            <a:ext cx="109275" cy="109200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593423"/>
            <a:ext cx="109275" cy="109200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593423"/>
            <a:ext cx="109275" cy="109200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593423"/>
            <a:ext cx="109275" cy="109200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593423"/>
            <a:ext cx="109275" cy="10920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593423"/>
            <a:ext cx="109275" cy="109200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593423"/>
            <a:ext cx="109275" cy="109200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593423"/>
            <a:ext cx="109275" cy="109200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593423"/>
            <a:ext cx="109275" cy="109200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593423"/>
            <a:ext cx="109275" cy="109200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593423"/>
            <a:ext cx="109275" cy="10920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593423"/>
            <a:ext cx="109275" cy="109200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593423"/>
            <a:ext cx="109275" cy="10920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593423"/>
            <a:ext cx="109275" cy="109200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57091" y="1570996"/>
            <a:ext cx="109275" cy="109200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593423"/>
            <a:ext cx="109275" cy="109200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593423"/>
            <a:ext cx="109275" cy="109200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593423"/>
            <a:ext cx="109275" cy="109200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593423"/>
            <a:ext cx="109275" cy="109200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593423"/>
            <a:ext cx="109275" cy="109200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593423"/>
            <a:ext cx="109275" cy="109200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593423"/>
            <a:ext cx="109275" cy="109200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593423"/>
            <a:ext cx="109275" cy="109200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593423"/>
            <a:ext cx="109275" cy="109200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593423"/>
            <a:ext cx="109275" cy="109200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593423"/>
            <a:ext cx="109275" cy="109200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593423"/>
            <a:ext cx="109275" cy="109200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593423"/>
            <a:ext cx="109275" cy="109200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593423"/>
            <a:ext cx="109275" cy="109200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593423"/>
            <a:ext cx="109275" cy="109200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593423"/>
            <a:ext cx="109275" cy="109200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593423"/>
            <a:ext cx="109275" cy="109200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593423"/>
            <a:ext cx="109275" cy="109200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593423"/>
            <a:ext cx="109275" cy="109200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593423"/>
            <a:ext cx="109275" cy="109200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593423"/>
            <a:ext cx="109275" cy="109200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771593"/>
            <a:ext cx="109272" cy="109200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771593"/>
            <a:ext cx="109275" cy="109200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771593"/>
            <a:ext cx="109275" cy="109200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311868" y="1746378"/>
            <a:ext cx="109275" cy="109200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771593"/>
            <a:ext cx="109275" cy="109200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771593"/>
            <a:ext cx="109275" cy="109200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771593"/>
            <a:ext cx="109275" cy="109200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771593"/>
            <a:ext cx="109275" cy="109200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771593"/>
            <a:ext cx="109275" cy="109200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771593"/>
            <a:ext cx="109275" cy="10920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771593"/>
            <a:ext cx="109275" cy="109200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771593"/>
            <a:ext cx="109275" cy="109200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771593"/>
            <a:ext cx="109275" cy="109200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771593"/>
            <a:ext cx="109275" cy="109200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771593"/>
            <a:ext cx="109275" cy="109200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771593"/>
            <a:ext cx="109275" cy="109200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771593"/>
            <a:ext cx="109275" cy="109200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771593"/>
            <a:ext cx="109275" cy="109200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771593"/>
            <a:ext cx="109275" cy="109200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771593"/>
            <a:ext cx="109275" cy="109200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771593"/>
            <a:ext cx="109275" cy="109200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771593"/>
            <a:ext cx="109275" cy="109200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771593"/>
            <a:ext cx="109275" cy="109200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771593"/>
            <a:ext cx="109275" cy="109200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771593"/>
            <a:ext cx="109275" cy="109200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771593"/>
            <a:ext cx="109275" cy="109200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771593"/>
            <a:ext cx="109275" cy="109200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771593"/>
            <a:ext cx="109275" cy="109200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771593"/>
            <a:ext cx="109275" cy="109200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771593"/>
            <a:ext cx="109275" cy="109200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1771593"/>
            <a:ext cx="109275" cy="109200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771593"/>
            <a:ext cx="109275" cy="109200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771593"/>
            <a:ext cx="109275" cy="109200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771593"/>
            <a:ext cx="109275" cy="109200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771593"/>
            <a:ext cx="109275" cy="109200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771593"/>
            <a:ext cx="109275" cy="109200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771593"/>
            <a:ext cx="109275" cy="109200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771593"/>
            <a:ext cx="109275" cy="109200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771593"/>
            <a:ext cx="109275" cy="109200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771593"/>
            <a:ext cx="109275" cy="109200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771593"/>
            <a:ext cx="109275" cy="109200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771593"/>
            <a:ext cx="109275" cy="109200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771593"/>
            <a:ext cx="109275" cy="109200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771593"/>
            <a:ext cx="109275" cy="109200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771593"/>
            <a:ext cx="109275" cy="109200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771593"/>
            <a:ext cx="109275" cy="109200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771593"/>
            <a:ext cx="109275" cy="109200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771593"/>
            <a:ext cx="109275" cy="109200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771593"/>
            <a:ext cx="109275" cy="109200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771593"/>
            <a:ext cx="109275" cy="109200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771593"/>
            <a:ext cx="109275" cy="109200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771593"/>
            <a:ext cx="109275" cy="109200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1949762"/>
            <a:ext cx="109272" cy="109200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1949762"/>
            <a:ext cx="109275" cy="109200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1949762"/>
            <a:ext cx="109275" cy="109200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1949762"/>
            <a:ext cx="109275" cy="109200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1949762"/>
            <a:ext cx="109275" cy="109200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1949762"/>
            <a:ext cx="109275" cy="109200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1949762"/>
            <a:ext cx="109275" cy="109200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1949762"/>
            <a:ext cx="109275" cy="109200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1949762"/>
            <a:ext cx="109275" cy="109200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1949762"/>
            <a:ext cx="109275" cy="109200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1949762"/>
            <a:ext cx="109275" cy="109200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1949762"/>
            <a:ext cx="109275" cy="109200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1949762"/>
            <a:ext cx="109275" cy="109200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1949762"/>
            <a:ext cx="109275" cy="109200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1949762"/>
            <a:ext cx="109275" cy="109200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1949762"/>
            <a:ext cx="109275" cy="109200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1949762"/>
            <a:ext cx="109275" cy="109200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1949762"/>
            <a:ext cx="109275" cy="109200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1949762"/>
            <a:ext cx="109275" cy="109200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1949762"/>
            <a:ext cx="109275" cy="109200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1949762"/>
            <a:ext cx="109275" cy="109200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1949762"/>
            <a:ext cx="109275" cy="109200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1949762"/>
            <a:ext cx="109275" cy="109200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1949762"/>
            <a:ext cx="109275" cy="109200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1949762"/>
            <a:ext cx="109275" cy="109200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1949762"/>
            <a:ext cx="109275" cy="109200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1949762"/>
            <a:ext cx="109275" cy="109200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1949762"/>
            <a:ext cx="109275" cy="109200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1949762"/>
            <a:ext cx="109275" cy="109200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1949762"/>
            <a:ext cx="109275" cy="109200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1949762"/>
            <a:ext cx="109275" cy="109200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1949762"/>
            <a:ext cx="109275" cy="109200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1949762"/>
            <a:ext cx="109275" cy="109200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1949762"/>
            <a:ext cx="109275" cy="109200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1949762"/>
            <a:ext cx="109275" cy="109200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1949762"/>
            <a:ext cx="109275" cy="109200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1949762"/>
            <a:ext cx="109275" cy="109200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1949762"/>
            <a:ext cx="109275" cy="109200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1949762"/>
            <a:ext cx="109275" cy="109200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1949762"/>
            <a:ext cx="109275" cy="109200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1949762"/>
            <a:ext cx="109275" cy="109200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1949762"/>
            <a:ext cx="109275" cy="109200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1949762"/>
            <a:ext cx="109275" cy="109200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1949762"/>
            <a:ext cx="109275" cy="109200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1949762"/>
            <a:ext cx="109275" cy="109200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1949762"/>
            <a:ext cx="109275" cy="109200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1949762"/>
            <a:ext cx="109275" cy="109200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1949762"/>
            <a:ext cx="109275" cy="109200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1949762"/>
            <a:ext cx="109275" cy="109200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1949762"/>
            <a:ext cx="109275" cy="109200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1949762"/>
            <a:ext cx="109275" cy="109200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1949762"/>
            <a:ext cx="109275" cy="109200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127932"/>
            <a:ext cx="109272" cy="109200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127932"/>
            <a:ext cx="109275" cy="109200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127932"/>
            <a:ext cx="109275" cy="109200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127932"/>
            <a:ext cx="109275" cy="109200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127932"/>
            <a:ext cx="109275" cy="109200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127932"/>
            <a:ext cx="109275" cy="109200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127932"/>
            <a:ext cx="109275" cy="109200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127932"/>
            <a:ext cx="109275" cy="109200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127932"/>
            <a:ext cx="109275" cy="109200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127932"/>
            <a:ext cx="109275" cy="109200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127932"/>
            <a:ext cx="109275" cy="109200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127932"/>
            <a:ext cx="109275" cy="109200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127932"/>
            <a:ext cx="109275" cy="109200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127932"/>
            <a:ext cx="109275" cy="109200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127932"/>
            <a:ext cx="109275" cy="109200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127932"/>
            <a:ext cx="109275" cy="109200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127932"/>
            <a:ext cx="109275" cy="109200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127932"/>
            <a:ext cx="109275" cy="109200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127932"/>
            <a:ext cx="109275" cy="109200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127932"/>
            <a:ext cx="109275" cy="109200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127932"/>
            <a:ext cx="109275" cy="109200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127932"/>
            <a:ext cx="109275" cy="109200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127932"/>
            <a:ext cx="109275" cy="109200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127932"/>
            <a:ext cx="109275" cy="109200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127932"/>
            <a:ext cx="109275" cy="109200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127932"/>
            <a:ext cx="109275" cy="109200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127932"/>
            <a:ext cx="109275" cy="109200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127932"/>
            <a:ext cx="109275" cy="109200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127932"/>
            <a:ext cx="109275" cy="109200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127932"/>
            <a:ext cx="109275" cy="109200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127932"/>
            <a:ext cx="109275" cy="109200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127932"/>
            <a:ext cx="109275" cy="109200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127932"/>
            <a:ext cx="109275" cy="109200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127932"/>
            <a:ext cx="109275" cy="109200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127932"/>
            <a:ext cx="109275" cy="109200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127932"/>
            <a:ext cx="109275" cy="109200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127932"/>
            <a:ext cx="109275" cy="109200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127932"/>
            <a:ext cx="109275" cy="109200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127932"/>
            <a:ext cx="109275" cy="109200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127932"/>
            <a:ext cx="109275" cy="109200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127932"/>
            <a:ext cx="109275" cy="109200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127932"/>
            <a:ext cx="109275" cy="109200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127932"/>
            <a:ext cx="109275" cy="109200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127932"/>
            <a:ext cx="109275" cy="109200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127932"/>
            <a:ext cx="109275" cy="109200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127932"/>
            <a:ext cx="109275" cy="109200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127932"/>
            <a:ext cx="109275" cy="109200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127932"/>
            <a:ext cx="109275" cy="109200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127932"/>
            <a:ext cx="109275" cy="109200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127932"/>
            <a:ext cx="109275" cy="109200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127932"/>
            <a:ext cx="109275" cy="109200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127932"/>
            <a:ext cx="109275" cy="109200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306102"/>
            <a:ext cx="109272" cy="109200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306102"/>
            <a:ext cx="109275" cy="109200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306102"/>
            <a:ext cx="109275" cy="109200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306102"/>
            <a:ext cx="109275" cy="109200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306102"/>
            <a:ext cx="109275" cy="109200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306102"/>
            <a:ext cx="109275" cy="109200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306102"/>
            <a:ext cx="109275" cy="109200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306102"/>
            <a:ext cx="109275" cy="109200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306102"/>
            <a:ext cx="109275" cy="109200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306102"/>
            <a:ext cx="109275" cy="109200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306102"/>
            <a:ext cx="109275" cy="109200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306102"/>
            <a:ext cx="109275" cy="109200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306102"/>
            <a:ext cx="109275" cy="109200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306102"/>
            <a:ext cx="109275" cy="109200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306102"/>
            <a:ext cx="109275" cy="109200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306102"/>
            <a:ext cx="109275" cy="109200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306102"/>
            <a:ext cx="109275" cy="109200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306102"/>
            <a:ext cx="109275" cy="109200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306102"/>
            <a:ext cx="109275" cy="109200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306102"/>
            <a:ext cx="109275" cy="109200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306102"/>
            <a:ext cx="109275" cy="109200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306102"/>
            <a:ext cx="109275" cy="109200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306102"/>
            <a:ext cx="109275" cy="109200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306102"/>
            <a:ext cx="109275" cy="109200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306102"/>
            <a:ext cx="109275" cy="109200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306102"/>
            <a:ext cx="109275" cy="109200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306102"/>
            <a:ext cx="109275" cy="109200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306102"/>
            <a:ext cx="109275" cy="109200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306102"/>
            <a:ext cx="109275" cy="109200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306102"/>
            <a:ext cx="109275" cy="109200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306102"/>
            <a:ext cx="109275" cy="109200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306102"/>
            <a:ext cx="109275" cy="109200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306102"/>
            <a:ext cx="109275" cy="109200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306102"/>
            <a:ext cx="109275" cy="109200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306102"/>
            <a:ext cx="109275" cy="109200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306102"/>
            <a:ext cx="109275" cy="109200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306102"/>
            <a:ext cx="109275" cy="109200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306102"/>
            <a:ext cx="109275" cy="109200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306102"/>
            <a:ext cx="109275" cy="109200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306102"/>
            <a:ext cx="109275" cy="109200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306102"/>
            <a:ext cx="109275" cy="109200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306102"/>
            <a:ext cx="109275" cy="109200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306102"/>
            <a:ext cx="109275" cy="109200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306102"/>
            <a:ext cx="109275" cy="109200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306102"/>
            <a:ext cx="109275" cy="109200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306102"/>
            <a:ext cx="109275" cy="109200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306102"/>
            <a:ext cx="109275" cy="109200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306102"/>
            <a:ext cx="109275" cy="109200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306102"/>
            <a:ext cx="109275" cy="109200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306102"/>
            <a:ext cx="109275" cy="109200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306102"/>
            <a:ext cx="109275" cy="109200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306102"/>
            <a:ext cx="109275" cy="109200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484271"/>
            <a:ext cx="109272" cy="109200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484271"/>
            <a:ext cx="109275" cy="109200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484271"/>
            <a:ext cx="109275" cy="109200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484271"/>
            <a:ext cx="109275" cy="109200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484271"/>
            <a:ext cx="109275" cy="109200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484271"/>
            <a:ext cx="109275" cy="109200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484271"/>
            <a:ext cx="109275" cy="109200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484271"/>
            <a:ext cx="109275" cy="109200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484271"/>
            <a:ext cx="109275" cy="109200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484271"/>
            <a:ext cx="109275" cy="109200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484271"/>
            <a:ext cx="109275" cy="109200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484271"/>
            <a:ext cx="109275" cy="109200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484271"/>
            <a:ext cx="109275" cy="109200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484271"/>
            <a:ext cx="109275" cy="109200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484271"/>
            <a:ext cx="109275" cy="109200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484271"/>
            <a:ext cx="109275" cy="109200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484271"/>
            <a:ext cx="109275" cy="109200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484271"/>
            <a:ext cx="109275" cy="109200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484271"/>
            <a:ext cx="109275" cy="109200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484271"/>
            <a:ext cx="109275" cy="109200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484271"/>
            <a:ext cx="109275" cy="109200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484271"/>
            <a:ext cx="109275" cy="109200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484271"/>
            <a:ext cx="109275" cy="109200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484271"/>
            <a:ext cx="109275" cy="109200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484271"/>
            <a:ext cx="109275" cy="109200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484271"/>
            <a:ext cx="109275" cy="109200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484271"/>
            <a:ext cx="109275" cy="109200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484271"/>
            <a:ext cx="109275" cy="109200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484271"/>
            <a:ext cx="109275" cy="109200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484271"/>
            <a:ext cx="109275" cy="109200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484271"/>
            <a:ext cx="109275" cy="109200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484271"/>
            <a:ext cx="109275" cy="109200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484271"/>
            <a:ext cx="109275" cy="109200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484271"/>
            <a:ext cx="109275" cy="109200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484271"/>
            <a:ext cx="109275" cy="109200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484271"/>
            <a:ext cx="109275" cy="109200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484271"/>
            <a:ext cx="109275" cy="109200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484271"/>
            <a:ext cx="109275" cy="109200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484271"/>
            <a:ext cx="109275" cy="109200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484271"/>
            <a:ext cx="109275" cy="109200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484271"/>
            <a:ext cx="109275" cy="109200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484271"/>
            <a:ext cx="109275" cy="109200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484271"/>
            <a:ext cx="109275" cy="109200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484271"/>
            <a:ext cx="109275" cy="109200"/>
          </a:xfrm>
          <a:prstGeom prst="rect">
            <a:avLst/>
          </a:prstGeom>
        </p:spPr>
      </p:pic>
      <p:pic>
        <p:nvPicPr>
          <p:cNvPr id="568" name="object 5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484271"/>
            <a:ext cx="109275" cy="109200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484271"/>
            <a:ext cx="109275" cy="109200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484271"/>
            <a:ext cx="109275" cy="109200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484271"/>
            <a:ext cx="109275" cy="109200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484271"/>
            <a:ext cx="109275" cy="109200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484271"/>
            <a:ext cx="109275" cy="109200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484271"/>
            <a:ext cx="109275" cy="109200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484271"/>
            <a:ext cx="109275" cy="109200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662441"/>
            <a:ext cx="109272" cy="109200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662441"/>
            <a:ext cx="109275" cy="109200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662441"/>
            <a:ext cx="109275" cy="109200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662441"/>
            <a:ext cx="109275" cy="109200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662441"/>
            <a:ext cx="109275" cy="109200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662441"/>
            <a:ext cx="109275" cy="109200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662441"/>
            <a:ext cx="109275" cy="109200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662441"/>
            <a:ext cx="109275" cy="109200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662441"/>
            <a:ext cx="109275" cy="109200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662441"/>
            <a:ext cx="109275" cy="109200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662441"/>
            <a:ext cx="109275" cy="109200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662441"/>
            <a:ext cx="109275" cy="109200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662441"/>
            <a:ext cx="109275" cy="109200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662441"/>
            <a:ext cx="109275" cy="109200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662441"/>
            <a:ext cx="109275" cy="109200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662441"/>
            <a:ext cx="109275" cy="109200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662441"/>
            <a:ext cx="109275" cy="109200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662441"/>
            <a:ext cx="109275" cy="109200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662441"/>
            <a:ext cx="109275" cy="109200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662441"/>
            <a:ext cx="109275" cy="109200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662441"/>
            <a:ext cx="109275" cy="109200"/>
          </a:xfrm>
          <a:prstGeom prst="rect">
            <a:avLst/>
          </a:prstGeom>
        </p:spPr>
      </p:pic>
      <p:pic>
        <p:nvPicPr>
          <p:cNvPr id="597" name="object 5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662441"/>
            <a:ext cx="109275" cy="109200"/>
          </a:xfrm>
          <a:prstGeom prst="rect">
            <a:avLst/>
          </a:prstGeom>
        </p:spPr>
      </p:pic>
      <p:pic>
        <p:nvPicPr>
          <p:cNvPr id="598" name="object 5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662441"/>
            <a:ext cx="109275" cy="109200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662441"/>
            <a:ext cx="109275" cy="109200"/>
          </a:xfrm>
          <a:prstGeom prst="rect">
            <a:avLst/>
          </a:prstGeom>
        </p:spPr>
      </p:pic>
      <p:pic>
        <p:nvPicPr>
          <p:cNvPr id="600" name="object 6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662441"/>
            <a:ext cx="109275" cy="109200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662441"/>
            <a:ext cx="109275" cy="109200"/>
          </a:xfrm>
          <a:prstGeom prst="rect">
            <a:avLst/>
          </a:prstGeom>
        </p:spPr>
      </p:pic>
      <p:pic>
        <p:nvPicPr>
          <p:cNvPr id="602" name="object 6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662441"/>
            <a:ext cx="109275" cy="109200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662441"/>
            <a:ext cx="109275" cy="109200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662441"/>
            <a:ext cx="109275" cy="109200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662441"/>
            <a:ext cx="109275" cy="109200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662441"/>
            <a:ext cx="109275" cy="109200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662441"/>
            <a:ext cx="109275" cy="109200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662441"/>
            <a:ext cx="109275" cy="109200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662441"/>
            <a:ext cx="109275" cy="109200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662441"/>
            <a:ext cx="109275" cy="109200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662441"/>
            <a:ext cx="109275" cy="109200"/>
          </a:xfrm>
          <a:prstGeom prst="rect">
            <a:avLst/>
          </a:prstGeom>
        </p:spPr>
      </p:pic>
      <p:pic>
        <p:nvPicPr>
          <p:cNvPr id="612" name="object 6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662441"/>
            <a:ext cx="109275" cy="109200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662441"/>
            <a:ext cx="109275" cy="109200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662441"/>
            <a:ext cx="109275" cy="109200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662441"/>
            <a:ext cx="109275" cy="109200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662441"/>
            <a:ext cx="109275" cy="109200"/>
          </a:xfrm>
          <a:prstGeom prst="rect">
            <a:avLst/>
          </a:prstGeom>
        </p:spPr>
      </p:pic>
      <p:pic>
        <p:nvPicPr>
          <p:cNvPr id="617" name="object 61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662441"/>
            <a:ext cx="109275" cy="109200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662441"/>
            <a:ext cx="109275" cy="109200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662441"/>
            <a:ext cx="109275" cy="109200"/>
          </a:xfrm>
          <a:prstGeom prst="rect">
            <a:avLst/>
          </a:prstGeom>
        </p:spPr>
      </p:pic>
      <p:pic>
        <p:nvPicPr>
          <p:cNvPr id="620" name="object 6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662441"/>
            <a:ext cx="109275" cy="109200"/>
          </a:xfrm>
          <a:prstGeom prst="rect">
            <a:avLst/>
          </a:prstGeom>
        </p:spPr>
      </p:pic>
      <p:pic>
        <p:nvPicPr>
          <p:cNvPr id="621" name="object 6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662441"/>
            <a:ext cx="109275" cy="109200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662441"/>
            <a:ext cx="109275" cy="109200"/>
          </a:xfrm>
          <a:prstGeom prst="rect">
            <a:avLst/>
          </a:prstGeom>
        </p:spPr>
      </p:pic>
      <p:pic>
        <p:nvPicPr>
          <p:cNvPr id="623" name="object 6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662441"/>
            <a:ext cx="109275" cy="109200"/>
          </a:xfrm>
          <a:prstGeom prst="rect">
            <a:avLst/>
          </a:prstGeom>
        </p:spPr>
      </p:pic>
      <p:pic>
        <p:nvPicPr>
          <p:cNvPr id="624" name="object 6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662441"/>
            <a:ext cx="109275" cy="109200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662441"/>
            <a:ext cx="109275" cy="109200"/>
          </a:xfrm>
          <a:prstGeom prst="rect">
            <a:avLst/>
          </a:prstGeom>
        </p:spPr>
      </p:pic>
      <p:pic>
        <p:nvPicPr>
          <p:cNvPr id="626" name="object 6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662441"/>
            <a:ext cx="109275" cy="109200"/>
          </a:xfrm>
          <a:prstGeom prst="rect">
            <a:avLst/>
          </a:prstGeom>
        </p:spPr>
      </p:pic>
      <p:pic>
        <p:nvPicPr>
          <p:cNvPr id="627" name="object 6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662441"/>
            <a:ext cx="109275" cy="109200"/>
          </a:xfrm>
          <a:prstGeom prst="rect">
            <a:avLst/>
          </a:prstGeom>
        </p:spPr>
      </p:pic>
      <p:pic>
        <p:nvPicPr>
          <p:cNvPr id="628" name="object 6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2840611"/>
            <a:ext cx="109272" cy="109200"/>
          </a:xfrm>
          <a:prstGeom prst="rect">
            <a:avLst/>
          </a:prstGeom>
        </p:spPr>
      </p:pic>
      <p:pic>
        <p:nvPicPr>
          <p:cNvPr id="629" name="object 6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2840611"/>
            <a:ext cx="109275" cy="109200"/>
          </a:xfrm>
          <a:prstGeom prst="rect">
            <a:avLst/>
          </a:prstGeom>
        </p:spPr>
      </p:pic>
      <p:pic>
        <p:nvPicPr>
          <p:cNvPr id="630" name="object 630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2840611"/>
            <a:ext cx="109275" cy="109200"/>
          </a:xfrm>
          <a:prstGeom prst="rect">
            <a:avLst/>
          </a:prstGeom>
        </p:spPr>
      </p:pic>
      <p:pic>
        <p:nvPicPr>
          <p:cNvPr id="631" name="object 6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2840611"/>
            <a:ext cx="109275" cy="109200"/>
          </a:xfrm>
          <a:prstGeom prst="rect">
            <a:avLst/>
          </a:prstGeom>
        </p:spPr>
      </p:pic>
      <p:pic>
        <p:nvPicPr>
          <p:cNvPr id="632" name="object 6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2840611"/>
            <a:ext cx="109275" cy="109200"/>
          </a:xfrm>
          <a:prstGeom prst="rect">
            <a:avLst/>
          </a:prstGeom>
        </p:spPr>
      </p:pic>
      <p:pic>
        <p:nvPicPr>
          <p:cNvPr id="633" name="object 6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2840611"/>
            <a:ext cx="109275" cy="109200"/>
          </a:xfrm>
          <a:prstGeom prst="rect">
            <a:avLst/>
          </a:prstGeom>
        </p:spPr>
      </p:pic>
      <p:pic>
        <p:nvPicPr>
          <p:cNvPr id="634" name="object 6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2840611"/>
            <a:ext cx="109275" cy="109200"/>
          </a:xfrm>
          <a:prstGeom prst="rect">
            <a:avLst/>
          </a:prstGeom>
        </p:spPr>
      </p:pic>
      <p:pic>
        <p:nvPicPr>
          <p:cNvPr id="635" name="object 6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2840611"/>
            <a:ext cx="109275" cy="109200"/>
          </a:xfrm>
          <a:prstGeom prst="rect">
            <a:avLst/>
          </a:prstGeom>
        </p:spPr>
      </p:pic>
      <p:pic>
        <p:nvPicPr>
          <p:cNvPr id="636" name="object 6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2840611"/>
            <a:ext cx="109275" cy="109200"/>
          </a:xfrm>
          <a:prstGeom prst="rect">
            <a:avLst/>
          </a:prstGeom>
        </p:spPr>
      </p:pic>
      <p:pic>
        <p:nvPicPr>
          <p:cNvPr id="637" name="object 6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2840611"/>
            <a:ext cx="109275" cy="109200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2840611"/>
            <a:ext cx="109275" cy="109200"/>
          </a:xfrm>
          <a:prstGeom prst="rect">
            <a:avLst/>
          </a:prstGeom>
        </p:spPr>
      </p:pic>
      <p:pic>
        <p:nvPicPr>
          <p:cNvPr id="639" name="object 6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2840611"/>
            <a:ext cx="109275" cy="109200"/>
          </a:xfrm>
          <a:prstGeom prst="rect">
            <a:avLst/>
          </a:prstGeom>
        </p:spPr>
      </p:pic>
      <p:pic>
        <p:nvPicPr>
          <p:cNvPr id="640" name="object 6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2840611"/>
            <a:ext cx="109275" cy="109200"/>
          </a:xfrm>
          <a:prstGeom prst="rect">
            <a:avLst/>
          </a:prstGeom>
        </p:spPr>
      </p:pic>
      <p:pic>
        <p:nvPicPr>
          <p:cNvPr id="641" name="object 6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2840611"/>
            <a:ext cx="109275" cy="109200"/>
          </a:xfrm>
          <a:prstGeom prst="rect">
            <a:avLst/>
          </a:prstGeom>
        </p:spPr>
      </p:pic>
      <p:pic>
        <p:nvPicPr>
          <p:cNvPr id="642" name="object 6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2840611"/>
            <a:ext cx="109275" cy="109200"/>
          </a:xfrm>
          <a:prstGeom prst="rect">
            <a:avLst/>
          </a:prstGeom>
        </p:spPr>
      </p:pic>
      <p:pic>
        <p:nvPicPr>
          <p:cNvPr id="643" name="object 6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2840611"/>
            <a:ext cx="109275" cy="109200"/>
          </a:xfrm>
          <a:prstGeom prst="rect">
            <a:avLst/>
          </a:prstGeom>
        </p:spPr>
      </p:pic>
      <p:pic>
        <p:nvPicPr>
          <p:cNvPr id="644" name="object 6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2840611"/>
            <a:ext cx="109275" cy="109200"/>
          </a:xfrm>
          <a:prstGeom prst="rect">
            <a:avLst/>
          </a:prstGeom>
        </p:spPr>
      </p:pic>
      <p:pic>
        <p:nvPicPr>
          <p:cNvPr id="645" name="object 6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2840611"/>
            <a:ext cx="109275" cy="109200"/>
          </a:xfrm>
          <a:prstGeom prst="rect">
            <a:avLst/>
          </a:prstGeom>
        </p:spPr>
      </p:pic>
      <p:pic>
        <p:nvPicPr>
          <p:cNvPr id="646" name="object 646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2840611"/>
            <a:ext cx="109275" cy="109200"/>
          </a:xfrm>
          <a:prstGeom prst="rect">
            <a:avLst/>
          </a:prstGeom>
        </p:spPr>
      </p:pic>
      <p:pic>
        <p:nvPicPr>
          <p:cNvPr id="647" name="object 6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2840611"/>
            <a:ext cx="109275" cy="109200"/>
          </a:xfrm>
          <a:prstGeom prst="rect">
            <a:avLst/>
          </a:prstGeom>
        </p:spPr>
      </p:pic>
      <p:pic>
        <p:nvPicPr>
          <p:cNvPr id="648" name="object 6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2840611"/>
            <a:ext cx="109275" cy="109200"/>
          </a:xfrm>
          <a:prstGeom prst="rect">
            <a:avLst/>
          </a:prstGeom>
        </p:spPr>
      </p:pic>
      <p:pic>
        <p:nvPicPr>
          <p:cNvPr id="649" name="object 6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2840611"/>
            <a:ext cx="109275" cy="109200"/>
          </a:xfrm>
          <a:prstGeom prst="rect">
            <a:avLst/>
          </a:prstGeom>
        </p:spPr>
      </p:pic>
      <p:pic>
        <p:nvPicPr>
          <p:cNvPr id="650" name="object 6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2840611"/>
            <a:ext cx="109275" cy="109200"/>
          </a:xfrm>
          <a:prstGeom prst="rect">
            <a:avLst/>
          </a:prstGeom>
        </p:spPr>
      </p:pic>
      <p:pic>
        <p:nvPicPr>
          <p:cNvPr id="651" name="object 6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2840611"/>
            <a:ext cx="109275" cy="109200"/>
          </a:xfrm>
          <a:prstGeom prst="rect">
            <a:avLst/>
          </a:prstGeom>
        </p:spPr>
      </p:pic>
      <p:pic>
        <p:nvPicPr>
          <p:cNvPr id="652" name="object 6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2840611"/>
            <a:ext cx="109275" cy="109200"/>
          </a:xfrm>
          <a:prstGeom prst="rect">
            <a:avLst/>
          </a:prstGeom>
        </p:spPr>
      </p:pic>
      <p:pic>
        <p:nvPicPr>
          <p:cNvPr id="653" name="object 6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2840611"/>
            <a:ext cx="109275" cy="109200"/>
          </a:xfrm>
          <a:prstGeom prst="rect">
            <a:avLst/>
          </a:prstGeom>
        </p:spPr>
      </p:pic>
      <p:pic>
        <p:nvPicPr>
          <p:cNvPr id="654" name="object 6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2840611"/>
            <a:ext cx="109275" cy="109200"/>
          </a:xfrm>
          <a:prstGeom prst="rect">
            <a:avLst/>
          </a:prstGeom>
        </p:spPr>
      </p:pic>
      <p:pic>
        <p:nvPicPr>
          <p:cNvPr id="655" name="object 6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2840611"/>
            <a:ext cx="109275" cy="109200"/>
          </a:xfrm>
          <a:prstGeom prst="rect">
            <a:avLst/>
          </a:prstGeom>
        </p:spPr>
      </p:pic>
      <p:pic>
        <p:nvPicPr>
          <p:cNvPr id="656" name="object 6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2840611"/>
            <a:ext cx="109275" cy="109200"/>
          </a:xfrm>
          <a:prstGeom prst="rect">
            <a:avLst/>
          </a:prstGeom>
        </p:spPr>
      </p:pic>
      <p:pic>
        <p:nvPicPr>
          <p:cNvPr id="657" name="object 6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2840611"/>
            <a:ext cx="109275" cy="109200"/>
          </a:xfrm>
          <a:prstGeom prst="rect">
            <a:avLst/>
          </a:prstGeom>
        </p:spPr>
      </p:pic>
      <p:pic>
        <p:nvPicPr>
          <p:cNvPr id="658" name="object 6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2840611"/>
            <a:ext cx="109275" cy="109200"/>
          </a:xfrm>
          <a:prstGeom prst="rect">
            <a:avLst/>
          </a:prstGeom>
        </p:spPr>
      </p:pic>
      <p:pic>
        <p:nvPicPr>
          <p:cNvPr id="659" name="object 6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2840611"/>
            <a:ext cx="109275" cy="109200"/>
          </a:xfrm>
          <a:prstGeom prst="rect">
            <a:avLst/>
          </a:prstGeom>
        </p:spPr>
      </p:pic>
      <p:pic>
        <p:nvPicPr>
          <p:cNvPr id="660" name="object 6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2840611"/>
            <a:ext cx="109275" cy="109200"/>
          </a:xfrm>
          <a:prstGeom prst="rect">
            <a:avLst/>
          </a:prstGeom>
        </p:spPr>
      </p:pic>
      <p:pic>
        <p:nvPicPr>
          <p:cNvPr id="661" name="object 6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2840611"/>
            <a:ext cx="109275" cy="109200"/>
          </a:xfrm>
          <a:prstGeom prst="rect">
            <a:avLst/>
          </a:prstGeom>
        </p:spPr>
      </p:pic>
      <p:pic>
        <p:nvPicPr>
          <p:cNvPr id="662" name="object 6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2840611"/>
            <a:ext cx="109275" cy="109200"/>
          </a:xfrm>
          <a:prstGeom prst="rect">
            <a:avLst/>
          </a:prstGeom>
        </p:spPr>
      </p:pic>
      <p:pic>
        <p:nvPicPr>
          <p:cNvPr id="663" name="object 6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2840611"/>
            <a:ext cx="109275" cy="109200"/>
          </a:xfrm>
          <a:prstGeom prst="rect">
            <a:avLst/>
          </a:prstGeom>
        </p:spPr>
      </p:pic>
      <p:pic>
        <p:nvPicPr>
          <p:cNvPr id="664" name="object 6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2840611"/>
            <a:ext cx="109275" cy="109200"/>
          </a:xfrm>
          <a:prstGeom prst="rect">
            <a:avLst/>
          </a:prstGeom>
        </p:spPr>
      </p:pic>
      <p:pic>
        <p:nvPicPr>
          <p:cNvPr id="665" name="object 6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2840611"/>
            <a:ext cx="109275" cy="109200"/>
          </a:xfrm>
          <a:prstGeom prst="rect">
            <a:avLst/>
          </a:prstGeom>
        </p:spPr>
      </p:pic>
      <p:pic>
        <p:nvPicPr>
          <p:cNvPr id="666" name="object 6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2840611"/>
            <a:ext cx="109275" cy="109200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2840611"/>
            <a:ext cx="109275" cy="109200"/>
          </a:xfrm>
          <a:prstGeom prst="rect">
            <a:avLst/>
          </a:prstGeom>
        </p:spPr>
      </p:pic>
      <p:pic>
        <p:nvPicPr>
          <p:cNvPr id="668" name="object 6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2840611"/>
            <a:ext cx="109275" cy="109200"/>
          </a:xfrm>
          <a:prstGeom prst="rect">
            <a:avLst/>
          </a:prstGeom>
        </p:spPr>
      </p:pic>
      <p:pic>
        <p:nvPicPr>
          <p:cNvPr id="669" name="object 66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2840611"/>
            <a:ext cx="109275" cy="109200"/>
          </a:xfrm>
          <a:prstGeom prst="rect">
            <a:avLst/>
          </a:prstGeom>
        </p:spPr>
      </p:pic>
      <p:pic>
        <p:nvPicPr>
          <p:cNvPr id="670" name="object 6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2840611"/>
            <a:ext cx="109275" cy="109200"/>
          </a:xfrm>
          <a:prstGeom prst="rect">
            <a:avLst/>
          </a:prstGeom>
        </p:spPr>
      </p:pic>
      <p:pic>
        <p:nvPicPr>
          <p:cNvPr id="671" name="object 6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2840611"/>
            <a:ext cx="109275" cy="109200"/>
          </a:xfrm>
          <a:prstGeom prst="rect">
            <a:avLst/>
          </a:prstGeom>
        </p:spPr>
      </p:pic>
      <p:pic>
        <p:nvPicPr>
          <p:cNvPr id="672" name="object 6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2840611"/>
            <a:ext cx="109275" cy="109200"/>
          </a:xfrm>
          <a:prstGeom prst="rect">
            <a:avLst/>
          </a:prstGeom>
        </p:spPr>
      </p:pic>
      <p:pic>
        <p:nvPicPr>
          <p:cNvPr id="673" name="object 6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2840611"/>
            <a:ext cx="109275" cy="109200"/>
          </a:xfrm>
          <a:prstGeom prst="rect">
            <a:avLst/>
          </a:prstGeom>
        </p:spPr>
      </p:pic>
      <p:pic>
        <p:nvPicPr>
          <p:cNvPr id="674" name="object 6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2840611"/>
            <a:ext cx="109275" cy="109200"/>
          </a:xfrm>
          <a:prstGeom prst="rect">
            <a:avLst/>
          </a:prstGeom>
        </p:spPr>
      </p:pic>
      <p:pic>
        <p:nvPicPr>
          <p:cNvPr id="675" name="object 6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2840611"/>
            <a:ext cx="109275" cy="109200"/>
          </a:xfrm>
          <a:prstGeom prst="rect">
            <a:avLst/>
          </a:prstGeom>
        </p:spPr>
      </p:pic>
      <p:pic>
        <p:nvPicPr>
          <p:cNvPr id="676" name="object 6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2840611"/>
            <a:ext cx="109275" cy="109200"/>
          </a:xfrm>
          <a:prstGeom prst="rect">
            <a:avLst/>
          </a:prstGeom>
        </p:spPr>
      </p:pic>
      <p:pic>
        <p:nvPicPr>
          <p:cNvPr id="677" name="object 6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2840611"/>
            <a:ext cx="109275" cy="109200"/>
          </a:xfrm>
          <a:prstGeom prst="rect">
            <a:avLst/>
          </a:prstGeom>
        </p:spPr>
      </p:pic>
      <p:pic>
        <p:nvPicPr>
          <p:cNvPr id="678" name="object 6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2840611"/>
            <a:ext cx="109275" cy="109200"/>
          </a:xfrm>
          <a:prstGeom prst="rect">
            <a:avLst/>
          </a:prstGeom>
        </p:spPr>
      </p:pic>
      <p:pic>
        <p:nvPicPr>
          <p:cNvPr id="679" name="object 6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2840611"/>
            <a:ext cx="109275" cy="109200"/>
          </a:xfrm>
          <a:prstGeom prst="rect">
            <a:avLst/>
          </a:prstGeom>
        </p:spPr>
      </p:pic>
      <p:pic>
        <p:nvPicPr>
          <p:cNvPr id="680" name="object 6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018780"/>
            <a:ext cx="109272" cy="109200"/>
          </a:xfrm>
          <a:prstGeom prst="rect">
            <a:avLst/>
          </a:prstGeom>
        </p:spPr>
      </p:pic>
      <p:pic>
        <p:nvPicPr>
          <p:cNvPr id="681" name="object 6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018780"/>
            <a:ext cx="109275" cy="109200"/>
          </a:xfrm>
          <a:prstGeom prst="rect">
            <a:avLst/>
          </a:prstGeom>
        </p:spPr>
      </p:pic>
      <p:pic>
        <p:nvPicPr>
          <p:cNvPr id="682" name="object 68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018780"/>
            <a:ext cx="109275" cy="109200"/>
          </a:xfrm>
          <a:prstGeom prst="rect">
            <a:avLst/>
          </a:prstGeom>
        </p:spPr>
      </p:pic>
      <p:pic>
        <p:nvPicPr>
          <p:cNvPr id="683" name="object 6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018780"/>
            <a:ext cx="109275" cy="109200"/>
          </a:xfrm>
          <a:prstGeom prst="rect">
            <a:avLst/>
          </a:prstGeom>
        </p:spPr>
      </p:pic>
      <p:pic>
        <p:nvPicPr>
          <p:cNvPr id="684" name="object 6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018780"/>
            <a:ext cx="109275" cy="109200"/>
          </a:xfrm>
          <a:prstGeom prst="rect">
            <a:avLst/>
          </a:prstGeom>
        </p:spPr>
      </p:pic>
      <p:pic>
        <p:nvPicPr>
          <p:cNvPr id="685" name="object 6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018780"/>
            <a:ext cx="109275" cy="109200"/>
          </a:xfrm>
          <a:prstGeom prst="rect">
            <a:avLst/>
          </a:prstGeom>
        </p:spPr>
      </p:pic>
      <p:pic>
        <p:nvPicPr>
          <p:cNvPr id="686" name="object 6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018780"/>
            <a:ext cx="109275" cy="109200"/>
          </a:xfrm>
          <a:prstGeom prst="rect">
            <a:avLst/>
          </a:prstGeom>
        </p:spPr>
      </p:pic>
      <p:pic>
        <p:nvPicPr>
          <p:cNvPr id="687" name="object 6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018780"/>
            <a:ext cx="109275" cy="109200"/>
          </a:xfrm>
          <a:prstGeom prst="rect">
            <a:avLst/>
          </a:prstGeom>
        </p:spPr>
      </p:pic>
      <p:pic>
        <p:nvPicPr>
          <p:cNvPr id="688" name="object 6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018780"/>
            <a:ext cx="109275" cy="109200"/>
          </a:xfrm>
          <a:prstGeom prst="rect">
            <a:avLst/>
          </a:prstGeom>
        </p:spPr>
      </p:pic>
      <p:pic>
        <p:nvPicPr>
          <p:cNvPr id="689" name="object 6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018780"/>
            <a:ext cx="109275" cy="109200"/>
          </a:xfrm>
          <a:prstGeom prst="rect">
            <a:avLst/>
          </a:prstGeom>
        </p:spPr>
      </p:pic>
      <p:pic>
        <p:nvPicPr>
          <p:cNvPr id="690" name="object 6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018780"/>
            <a:ext cx="109275" cy="109200"/>
          </a:xfrm>
          <a:prstGeom prst="rect">
            <a:avLst/>
          </a:prstGeom>
        </p:spPr>
      </p:pic>
      <p:pic>
        <p:nvPicPr>
          <p:cNvPr id="691" name="object 6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018780"/>
            <a:ext cx="109275" cy="109200"/>
          </a:xfrm>
          <a:prstGeom prst="rect">
            <a:avLst/>
          </a:prstGeom>
        </p:spPr>
      </p:pic>
      <p:pic>
        <p:nvPicPr>
          <p:cNvPr id="692" name="object 6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018780"/>
            <a:ext cx="109275" cy="109200"/>
          </a:xfrm>
          <a:prstGeom prst="rect">
            <a:avLst/>
          </a:prstGeom>
        </p:spPr>
      </p:pic>
      <p:pic>
        <p:nvPicPr>
          <p:cNvPr id="693" name="object 6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018780"/>
            <a:ext cx="109275" cy="109200"/>
          </a:xfrm>
          <a:prstGeom prst="rect">
            <a:avLst/>
          </a:prstGeom>
        </p:spPr>
      </p:pic>
      <p:pic>
        <p:nvPicPr>
          <p:cNvPr id="694" name="object 6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018780"/>
            <a:ext cx="109275" cy="109200"/>
          </a:xfrm>
          <a:prstGeom prst="rect">
            <a:avLst/>
          </a:prstGeom>
        </p:spPr>
      </p:pic>
      <p:pic>
        <p:nvPicPr>
          <p:cNvPr id="695" name="object 6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018780"/>
            <a:ext cx="109275" cy="109200"/>
          </a:xfrm>
          <a:prstGeom prst="rect">
            <a:avLst/>
          </a:prstGeom>
        </p:spPr>
      </p:pic>
      <p:pic>
        <p:nvPicPr>
          <p:cNvPr id="696" name="object 6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018780"/>
            <a:ext cx="109275" cy="109200"/>
          </a:xfrm>
          <a:prstGeom prst="rect">
            <a:avLst/>
          </a:prstGeom>
        </p:spPr>
      </p:pic>
      <p:pic>
        <p:nvPicPr>
          <p:cNvPr id="697" name="object 6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018780"/>
            <a:ext cx="109275" cy="109200"/>
          </a:xfrm>
          <a:prstGeom prst="rect">
            <a:avLst/>
          </a:prstGeom>
        </p:spPr>
      </p:pic>
      <p:pic>
        <p:nvPicPr>
          <p:cNvPr id="698" name="object 69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018780"/>
            <a:ext cx="109275" cy="109200"/>
          </a:xfrm>
          <a:prstGeom prst="rect">
            <a:avLst/>
          </a:prstGeom>
        </p:spPr>
      </p:pic>
      <p:pic>
        <p:nvPicPr>
          <p:cNvPr id="699" name="object 6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018780"/>
            <a:ext cx="109275" cy="109200"/>
          </a:xfrm>
          <a:prstGeom prst="rect">
            <a:avLst/>
          </a:prstGeom>
        </p:spPr>
      </p:pic>
      <p:pic>
        <p:nvPicPr>
          <p:cNvPr id="700" name="object 7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018780"/>
            <a:ext cx="109275" cy="109200"/>
          </a:xfrm>
          <a:prstGeom prst="rect">
            <a:avLst/>
          </a:prstGeom>
        </p:spPr>
      </p:pic>
      <p:pic>
        <p:nvPicPr>
          <p:cNvPr id="701" name="object 7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018780"/>
            <a:ext cx="109275" cy="109200"/>
          </a:xfrm>
          <a:prstGeom prst="rect">
            <a:avLst/>
          </a:prstGeom>
        </p:spPr>
      </p:pic>
      <p:pic>
        <p:nvPicPr>
          <p:cNvPr id="702" name="object 7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018780"/>
            <a:ext cx="109275" cy="109200"/>
          </a:xfrm>
          <a:prstGeom prst="rect">
            <a:avLst/>
          </a:prstGeom>
        </p:spPr>
      </p:pic>
      <p:pic>
        <p:nvPicPr>
          <p:cNvPr id="703" name="object 7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018780"/>
            <a:ext cx="109275" cy="109200"/>
          </a:xfrm>
          <a:prstGeom prst="rect">
            <a:avLst/>
          </a:prstGeom>
        </p:spPr>
      </p:pic>
      <p:pic>
        <p:nvPicPr>
          <p:cNvPr id="704" name="object 7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018780"/>
            <a:ext cx="109275" cy="109200"/>
          </a:xfrm>
          <a:prstGeom prst="rect">
            <a:avLst/>
          </a:prstGeom>
        </p:spPr>
      </p:pic>
      <p:pic>
        <p:nvPicPr>
          <p:cNvPr id="705" name="object 7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018780"/>
            <a:ext cx="109275" cy="109200"/>
          </a:xfrm>
          <a:prstGeom prst="rect">
            <a:avLst/>
          </a:prstGeom>
        </p:spPr>
      </p:pic>
      <p:pic>
        <p:nvPicPr>
          <p:cNvPr id="706" name="object 7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018780"/>
            <a:ext cx="109275" cy="109200"/>
          </a:xfrm>
          <a:prstGeom prst="rect">
            <a:avLst/>
          </a:prstGeom>
        </p:spPr>
      </p:pic>
      <p:pic>
        <p:nvPicPr>
          <p:cNvPr id="707" name="object 7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018780"/>
            <a:ext cx="109275" cy="109200"/>
          </a:xfrm>
          <a:prstGeom prst="rect">
            <a:avLst/>
          </a:prstGeom>
        </p:spPr>
      </p:pic>
      <p:pic>
        <p:nvPicPr>
          <p:cNvPr id="708" name="object 7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018780"/>
            <a:ext cx="109275" cy="109200"/>
          </a:xfrm>
          <a:prstGeom prst="rect">
            <a:avLst/>
          </a:prstGeom>
        </p:spPr>
      </p:pic>
      <p:pic>
        <p:nvPicPr>
          <p:cNvPr id="709" name="object 7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018780"/>
            <a:ext cx="109275" cy="109200"/>
          </a:xfrm>
          <a:prstGeom prst="rect">
            <a:avLst/>
          </a:prstGeom>
        </p:spPr>
      </p:pic>
      <p:pic>
        <p:nvPicPr>
          <p:cNvPr id="710" name="object 7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018780"/>
            <a:ext cx="109275" cy="109200"/>
          </a:xfrm>
          <a:prstGeom prst="rect">
            <a:avLst/>
          </a:prstGeom>
        </p:spPr>
      </p:pic>
      <p:pic>
        <p:nvPicPr>
          <p:cNvPr id="711" name="object 7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018780"/>
            <a:ext cx="109275" cy="109200"/>
          </a:xfrm>
          <a:prstGeom prst="rect">
            <a:avLst/>
          </a:prstGeom>
        </p:spPr>
      </p:pic>
      <p:pic>
        <p:nvPicPr>
          <p:cNvPr id="712" name="object 7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018780"/>
            <a:ext cx="109275" cy="109200"/>
          </a:xfrm>
          <a:prstGeom prst="rect">
            <a:avLst/>
          </a:prstGeom>
        </p:spPr>
      </p:pic>
      <p:pic>
        <p:nvPicPr>
          <p:cNvPr id="713" name="object 7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018780"/>
            <a:ext cx="109275" cy="109200"/>
          </a:xfrm>
          <a:prstGeom prst="rect">
            <a:avLst/>
          </a:prstGeom>
        </p:spPr>
      </p:pic>
      <p:pic>
        <p:nvPicPr>
          <p:cNvPr id="714" name="object 7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018780"/>
            <a:ext cx="109275" cy="109200"/>
          </a:xfrm>
          <a:prstGeom prst="rect">
            <a:avLst/>
          </a:prstGeom>
        </p:spPr>
      </p:pic>
      <p:pic>
        <p:nvPicPr>
          <p:cNvPr id="715" name="object 7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018780"/>
            <a:ext cx="109275" cy="109200"/>
          </a:xfrm>
          <a:prstGeom prst="rect">
            <a:avLst/>
          </a:prstGeom>
        </p:spPr>
      </p:pic>
      <p:pic>
        <p:nvPicPr>
          <p:cNvPr id="716" name="object 7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018780"/>
            <a:ext cx="109275" cy="109200"/>
          </a:xfrm>
          <a:prstGeom prst="rect">
            <a:avLst/>
          </a:prstGeom>
        </p:spPr>
      </p:pic>
      <p:pic>
        <p:nvPicPr>
          <p:cNvPr id="717" name="object 7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018780"/>
            <a:ext cx="109275" cy="109200"/>
          </a:xfrm>
          <a:prstGeom prst="rect">
            <a:avLst/>
          </a:prstGeom>
        </p:spPr>
      </p:pic>
      <p:pic>
        <p:nvPicPr>
          <p:cNvPr id="718" name="object 7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018780"/>
            <a:ext cx="109275" cy="109200"/>
          </a:xfrm>
          <a:prstGeom prst="rect">
            <a:avLst/>
          </a:prstGeom>
        </p:spPr>
      </p:pic>
      <p:pic>
        <p:nvPicPr>
          <p:cNvPr id="719" name="object 7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018780"/>
            <a:ext cx="109275" cy="109200"/>
          </a:xfrm>
          <a:prstGeom prst="rect">
            <a:avLst/>
          </a:prstGeom>
        </p:spPr>
      </p:pic>
      <p:pic>
        <p:nvPicPr>
          <p:cNvPr id="720" name="object 7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018780"/>
            <a:ext cx="109275" cy="109200"/>
          </a:xfrm>
          <a:prstGeom prst="rect">
            <a:avLst/>
          </a:prstGeom>
        </p:spPr>
      </p:pic>
      <p:pic>
        <p:nvPicPr>
          <p:cNvPr id="721" name="object 72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018780"/>
            <a:ext cx="109275" cy="109200"/>
          </a:xfrm>
          <a:prstGeom prst="rect">
            <a:avLst/>
          </a:prstGeom>
        </p:spPr>
      </p:pic>
      <p:pic>
        <p:nvPicPr>
          <p:cNvPr id="722" name="object 7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018780"/>
            <a:ext cx="109275" cy="109200"/>
          </a:xfrm>
          <a:prstGeom prst="rect">
            <a:avLst/>
          </a:prstGeom>
        </p:spPr>
      </p:pic>
      <p:pic>
        <p:nvPicPr>
          <p:cNvPr id="723" name="object 7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018780"/>
            <a:ext cx="109275" cy="109200"/>
          </a:xfrm>
          <a:prstGeom prst="rect">
            <a:avLst/>
          </a:prstGeom>
        </p:spPr>
      </p:pic>
      <p:pic>
        <p:nvPicPr>
          <p:cNvPr id="724" name="object 7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018780"/>
            <a:ext cx="109275" cy="109200"/>
          </a:xfrm>
          <a:prstGeom prst="rect">
            <a:avLst/>
          </a:prstGeom>
        </p:spPr>
      </p:pic>
      <p:pic>
        <p:nvPicPr>
          <p:cNvPr id="725" name="object 7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018780"/>
            <a:ext cx="109275" cy="109200"/>
          </a:xfrm>
          <a:prstGeom prst="rect">
            <a:avLst/>
          </a:prstGeom>
        </p:spPr>
      </p:pic>
      <p:pic>
        <p:nvPicPr>
          <p:cNvPr id="726" name="object 7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018780"/>
            <a:ext cx="109275" cy="109200"/>
          </a:xfrm>
          <a:prstGeom prst="rect">
            <a:avLst/>
          </a:prstGeom>
        </p:spPr>
      </p:pic>
      <p:pic>
        <p:nvPicPr>
          <p:cNvPr id="727" name="object 7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018780"/>
            <a:ext cx="109275" cy="109200"/>
          </a:xfrm>
          <a:prstGeom prst="rect">
            <a:avLst/>
          </a:prstGeom>
        </p:spPr>
      </p:pic>
      <p:pic>
        <p:nvPicPr>
          <p:cNvPr id="728" name="object 7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018780"/>
            <a:ext cx="109275" cy="109200"/>
          </a:xfrm>
          <a:prstGeom prst="rect">
            <a:avLst/>
          </a:prstGeom>
        </p:spPr>
      </p:pic>
      <p:pic>
        <p:nvPicPr>
          <p:cNvPr id="729" name="object 7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018780"/>
            <a:ext cx="109275" cy="109200"/>
          </a:xfrm>
          <a:prstGeom prst="rect">
            <a:avLst/>
          </a:prstGeom>
        </p:spPr>
      </p:pic>
      <p:pic>
        <p:nvPicPr>
          <p:cNvPr id="730" name="object 7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018780"/>
            <a:ext cx="109275" cy="109200"/>
          </a:xfrm>
          <a:prstGeom prst="rect">
            <a:avLst/>
          </a:prstGeom>
        </p:spPr>
      </p:pic>
      <p:pic>
        <p:nvPicPr>
          <p:cNvPr id="731" name="object 7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018780"/>
            <a:ext cx="109275" cy="109200"/>
          </a:xfrm>
          <a:prstGeom prst="rect">
            <a:avLst/>
          </a:prstGeom>
        </p:spPr>
      </p:pic>
      <p:pic>
        <p:nvPicPr>
          <p:cNvPr id="732" name="object 7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196950"/>
            <a:ext cx="109272" cy="109200"/>
          </a:xfrm>
          <a:prstGeom prst="rect">
            <a:avLst/>
          </a:prstGeom>
        </p:spPr>
      </p:pic>
      <p:pic>
        <p:nvPicPr>
          <p:cNvPr id="733" name="object 7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196950"/>
            <a:ext cx="109275" cy="109200"/>
          </a:xfrm>
          <a:prstGeom prst="rect">
            <a:avLst/>
          </a:prstGeom>
        </p:spPr>
      </p:pic>
      <p:pic>
        <p:nvPicPr>
          <p:cNvPr id="734" name="object 73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196950"/>
            <a:ext cx="109275" cy="109200"/>
          </a:xfrm>
          <a:prstGeom prst="rect">
            <a:avLst/>
          </a:prstGeom>
        </p:spPr>
      </p:pic>
      <p:pic>
        <p:nvPicPr>
          <p:cNvPr id="735" name="object 7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196950"/>
            <a:ext cx="109275" cy="109200"/>
          </a:xfrm>
          <a:prstGeom prst="rect">
            <a:avLst/>
          </a:prstGeom>
        </p:spPr>
      </p:pic>
      <p:pic>
        <p:nvPicPr>
          <p:cNvPr id="736" name="object 7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196950"/>
            <a:ext cx="109275" cy="109200"/>
          </a:xfrm>
          <a:prstGeom prst="rect">
            <a:avLst/>
          </a:prstGeom>
        </p:spPr>
      </p:pic>
      <p:pic>
        <p:nvPicPr>
          <p:cNvPr id="737" name="object 7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196950"/>
            <a:ext cx="109275" cy="109200"/>
          </a:xfrm>
          <a:prstGeom prst="rect">
            <a:avLst/>
          </a:prstGeom>
        </p:spPr>
      </p:pic>
      <p:pic>
        <p:nvPicPr>
          <p:cNvPr id="738" name="object 7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196950"/>
            <a:ext cx="109275" cy="109200"/>
          </a:xfrm>
          <a:prstGeom prst="rect">
            <a:avLst/>
          </a:prstGeom>
        </p:spPr>
      </p:pic>
      <p:pic>
        <p:nvPicPr>
          <p:cNvPr id="739" name="object 7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196950"/>
            <a:ext cx="109275" cy="109200"/>
          </a:xfrm>
          <a:prstGeom prst="rect">
            <a:avLst/>
          </a:prstGeom>
        </p:spPr>
      </p:pic>
      <p:pic>
        <p:nvPicPr>
          <p:cNvPr id="740" name="object 7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196950"/>
            <a:ext cx="109275" cy="109200"/>
          </a:xfrm>
          <a:prstGeom prst="rect">
            <a:avLst/>
          </a:prstGeom>
        </p:spPr>
      </p:pic>
      <p:pic>
        <p:nvPicPr>
          <p:cNvPr id="741" name="object 7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196950"/>
            <a:ext cx="109275" cy="109200"/>
          </a:xfrm>
          <a:prstGeom prst="rect">
            <a:avLst/>
          </a:prstGeom>
        </p:spPr>
      </p:pic>
      <p:pic>
        <p:nvPicPr>
          <p:cNvPr id="742" name="object 7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196950"/>
            <a:ext cx="109275" cy="109200"/>
          </a:xfrm>
          <a:prstGeom prst="rect">
            <a:avLst/>
          </a:prstGeom>
        </p:spPr>
      </p:pic>
      <p:pic>
        <p:nvPicPr>
          <p:cNvPr id="743" name="object 7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196950"/>
            <a:ext cx="109275" cy="109200"/>
          </a:xfrm>
          <a:prstGeom prst="rect">
            <a:avLst/>
          </a:prstGeom>
        </p:spPr>
      </p:pic>
      <p:pic>
        <p:nvPicPr>
          <p:cNvPr id="744" name="object 7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196950"/>
            <a:ext cx="109275" cy="109200"/>
          </a:xfrm>
          <a:prstGeom prst="rect">
            <a:avLst/>
          </a:prstGeom>
        </p:spPr>
      </p:pic>
      <p:pic>
        <p:nvPicPr>
          <p:cNvPr id="745" name="object 7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196950"/>
            <a:ext cx="109275" cy="109200"/>
          </a:xfrm>
          <a:prstGeom prst="rect">
            <a:avLst/>
          </a:prstGeom>
        </p:spPr>
      </p:pic>
      <p:pic>
        <p:nvPicPr>
          <p:cNvPr id="746" name="object 7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196950"/>
            <a:ext cx="109275" cy="109200"/>
          </a:xfrm>
          <a:prstGeom prst="rect">
            <a:avLst/>
          </a:prstGeom>
        </p:spPr>
      </p:pic>
      <p:pic>
        <p:nvPicPr>
          <p:cNvPr id="747" name="object 7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196950"/>
            <a:ext cx="109275" cy="109200"/>
          </a:xfrm>
          <a:prstGeom prst="rect">
            <a:avLst/>
          </a:prstGeom>
        </p:spPr>
      </p:pic>
      <p:pic>
        <p:nvPicPr>
          <p:cNvPr id="748" name="object 7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196950"/>
            <a:ext cx="109275" cy="109200"/>
          </a:xfrm>
          <a:prstGeom prst="rect">
            <a:avLst/>
          </a:prstGeom>
        </p:spPr>
      </p:pic>
      <p:pic>
        <p:nvPicPr>
          <p:cNvPr id="749" name="object 7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196950"/>
            <a:ext cx="109275" cy="109200"/>
          </a:xfrm>
          <a:prstGeom prst="rect">
            <a:avLst/>
          </a:prstGeom>
        </p:spPr>
      </p:pic>
      <p:pic>
        <p:nvPicPr>
          <p:cNvPr id="750" name="object 75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196950"/>
            <a:ext cx="109275" cy="109200"/>
          </a:xfrm>
          <a:prstGeom prst="rect">
            <a:avLst/>
          </a:prstGeom>
        </p:spPr>
      </p:pic>
      <p:pic>
        <p:nvPicPr>
          <p:cNvPr id="751" name="object 7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196950"/>
            <a:ext cx="109275" cy="109200"/>
          </a:xfrm>
          <a:prstGeom prst="rect">
            <a:avLst/>
          </a:prstGeom>
        </p:spPr>
      </p:pic>
      <p:pic>
        <p:nvPicPr>
          <p:cNvPr id="752" name="object 7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196950"/>
            <a:ext cx="109275" cy="109200"/>
          </a:xfrm>
          <a:prstGeom prst="rect">
            <a:avLst/>
          </a:prstGeom>
        </p:spPr>
      </p:pic>
      <p:pic>
        <p:nvPicPr>
          <p:cNvPr id="753" name="object 7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196950"/>
            <a:ext cx="109275" cy="109200"/>
          </a:xfrm>
          <a:prstGeom prst="rect">
            <a:avLst/>
          </a:prstGeom>
        </p:spPr>
      </p:pic>
      <p:pic>
        <p:nvPicPr>
          <p:cNvPr id="754" name="object 7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196950"/>
            <a:ext cx="109275" cy="109200"/>
          </a:xfrm>
          <a:prstGeom prst="rect">
            <a:avLst/>
          </a:prstGeom>
        </p:spPr>
      </p:pic>
      <p:pic>
        <p:nvPicPr>
          <p:cNvPr id="755" name="object 7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196950"/>
            <a:ext cx="109275" cy="109200"/>
          </a:xfrm>
          <a:prstGeom prst="rect">
            <a:avLst/>
          </a:prstGeom>
        </p:spPr>
      </p:pic>
      <p:pic>
        <p:nvPicPr>
          <p:cNvPr id="756" name="object 7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196950"/>
            <a:ext cx="109275" cy="109200"/>
          </a:xfrm>
          <a:prstGeom prst="rect">
            <a:avLst/>
          </a:prstGeom>
        </p:spPr>
      </p:pic>
      <p:pic>
        <p:nvPicPr>
          <p:cNvPr id="757" name="object 7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196950"/>
            <a:ext cx="109275" cy="109200"/>
          </a:xfrm>
          <a:prstGeom prst="rect">
            <a:avLst/>
          </a:prstGeom>
        </p:spPr>
      </p:pic>
      <p:pic>
        <p:nvPicPr>
          <p:cNvPr id="758" name="object 7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196950"/>
            <a:ext cx="109275" cy="109200"/>
          </a:xfrm>
          <a:prstGeom prst="rect">
            <a:avLst/>
          </a:prstGeom>
        </p:spPr>
      </p:pic>
      <p:pic>
        <p:nvPicPr>
          <p:cNvPr id="759" name="object 7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196950"/>
            <a:ext cx="109275" cy="109200"/>
          </a:xfrm>
          <a:prstGeom prst="rect">
            <a:avLst/>
          </a:prstGeom>
        </p:spPr>
      </p:pic>
      <p:pic>
        <p:nvPicPr>
          <p:cNvPr id="760" name="object 7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196950"/>
            <a:ext cx="109275" cy="109200"/>
          </a:xfrm>
          <a:prstGeom prst="rect">
            <a:avLst/>
          </a:prstGeom>
        </p:spPr>
      </p:pic>
      <p:pic>
        <p:nvPicPr>
          <p:cNvPr id="761" name="object 7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196950"/>
            <a:ext cx="109275" cy="109200"/>
          </a:xfrm>
          <a:prstGeom prst="rect">
            <a:avLst/>
          </a:prstGeom>
        </p:spPr>
      </p:pic>
      <p:pic>
        <p:nvPicPr>
          <p:cNvPr id="762" name="object 7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196950"/>
            <a:ext cx="109275" cy="109200"/>
          </a:xfrm>
          <a:prstGeom prst="rect">
            <a:avLst/>
          </a:prstGeom>
        </p:spPr>
      </p:pic>
      <p:pic>
        <p:nvPicPr>
          <p:cNvPr id="763" name="object 7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196950"/>
            <a:ext cx="109275" cy="109200"/>
          </a:xfrm>
          <a:prstGeom prst="rect">
            <a:avLst/>
          </a:prstGeom>
        </p:spPr>
      </p:pic>
      <p:pic>
        <p:nvPicPr>
          <p:cNvPr id="764" name="object 7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196950"/>
            <a:ext cx="109275" cy="109200"/>
          </a:xfrm>
          <a:prstGeom prst="rect">
            <a:avLst/>
          </a:prstGeom>
        </p:spPr>
      </p:pic>
      <p:pic>
        <p:nvPicPr>
          <p:cNvPr id="765" name="object 7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196950"/>
            <a:ext cx="109275" cy="109200"/>
          </a:xfrm>
          <a:prstGeom prst="rect">
            <a:avLst/>
          </a:prstGeom>
        </p:spPr>
      </p:pic>
      <p:pic>
        <p:nvPicPr>
          <p:cNvPr id="766" name="object 7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196950"/>
            <a:ext cx="109275" cy="109200"/>
          </a:xfrm>
          <a:prstGeom prst="rect">
            <a:avLst/>
          </a:prstGeom>
        </p:spPr>
      </p:pic>
      <p:pic>
        <p:nvPicPr>
          <p:cNvPr id="767" name="object 7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196950"/>
            <a:ext cx="109275" cy="109200"/>
          </a:xfrm>
          <a:prstGeom prst="rect">
            <a:avLst/>
          </a:prstGeom>
        </p:spPr>
      </p:pic>
      <p:pic>
        <p:nvPicPr>
          <p:cNvPr id="768" name="object 7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196950"/>
            <a:ext cx="109275" cy="109200"/>
          </a:xfrm>
          <a:prstGeom prst="rect">
            <a:avLst/>
          </a:prstGeom>
        </p:spPr>
      </p:pic>
      <p:pic>
        <p:nvPicPr>
          <p:cNvPr id="769" name="object 7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196950"/>
            <a:ext cx="109275" cy="109200"/>
          </a:xfrm>
          <a:prstGeom prst="rect">
            <a:avLst/>
          </a:prstGeom>
        </p:spPr>
      </p:pic>
      <p:pic>
        <p:nvPicPr>
          <p:cNvPr id="770" name="object 7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196950"/>
            <a:ext cx="109275" cy="109200"/>
          </a:xfrm>
          <a:prstGeom prst="rect">
            <a:avLst/>
          </a:prstGeom>
        </p:spPr>
      </p:pic>
      <p:pic>
        <p:nvPicPr>
          <p:cNvPr id="771" name="object 7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196950"/>
            <a:ext cx="109275" cy="109200"/>
          </a:xfrm>
          <a:prstGeom prst="rect">
            <a:avLst/>
          </a:prstGeom>
        </p:spPr>
      </p:pic>
      <p:pic>
        <p:nvPicPr>
          <p:cNvPr id="772" name="object 7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196950"/>
            <a:ext cx="109275" cy="109200"/>
          </a:xfrm>
          <a:prstGeom prst="rect">
            <a:avLst/>
          </a:prstGeom>
        </p:spPr>
      </p:pic>
      <p:pic>
        <p:nvPicPr>
          <p:cNvPr id="773" name="object 77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196950"/>
            <a:ext cx="109275" cy="109200"/>
          </a:xfrm>
          <a:prstGeom prst="rect">
            <a:avLst/>
          </a:prstGeom>
        </p:spPr>
      </p:pic>
      <p:pic>
        <p:nvPicPr>
          <p:cNvPr id="774" name="object 7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196950"/>
            <a:ext cx="109275" cy="109200"/>
          </a:xfrm>
          <a:prstGeom prst="rect">
            <a:avLst/>
          </a:prstGeom>
        </p:spPr>
      </p:pic>
      <p:pic>
        <p:nvPicPr>
          <p:cNvPr id="775" name="object 7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196950"/>
            <a:ext cx="109275" cy="109200"/>
          </a:xfrm>
          <a:prstGeom prst="rect">
            <a:avLst/>
          </a:prstGeom>
        </p:spPr>
      </p:pic>
      <p:pic>
        <p:nvPicPr>
          <p:cNvPr id="776" name="object 7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196950"/>
            <a:ext cx="109275" cy="109200"/>
          </a:xfrm>
          <a:prstGeom prst="rect">
            <a:avLst/>
          </a:prstGeom>
        </p:spPr>
      </p:pic>
      <p:pic>
        <p:nvPicPr>
          <p:cNvPr id="777" name="object 7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196950"/>
            <a:ext cx="109275" cy="109200"/>
          </a:xfrm>
          <a:prstGeom prst="rect">
            <a:avLst/>
          </a:prstGeom>
        </p:spPr>
      </p:pic>
      <p:pic>
        <p:nvPicPr>
          <p:cNvPr id="778" name="object 7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196950"/>
            <a:ext cx="109275" cy="109200"/>
          </a:xfrm>
          <a:prstGeom prst="rect">
            <a:avLst/>
          </a:prstGeom>
        </p:spPr>
      </p:pic>
      <p:pic>
        <p:nvPicPr>
          <p:cNvPr id="779" name="object 7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196950"/>
            <a:ext cx="109275" cy="109200"/>
          </a:xfrm>
          <a:prstGeom prst="rect">
            <a:avLst/>
          </a:prstGeom>
        </p:spPr>
      </p:pic>
      <p:pic>
        <p:nvPicPr>
          <p:cNvPr id="780" name="object 7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196950"/>
            <a:ext cx="109275" cy="109200"/>
          </a:xfrm>
          <a:prstGeom prst="rect">
            <a:avLst/>
          </a:prstGeom>
        </p:spPr>
      </p:pic>
      <p:pic>
        <p:nvPicPr>
          <p:cNvPr id="781" name="object 7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196950"/>
            <a:ext cx="109275" cy="109200"/>
          </a:xfrm>
          <a:prstGeom prst="rect">
            <a:avLst/>
          </a:prstGeom>
        </p:spPr>
      </p:pic>
      <p:pic>
        <p:nvPicPr>
          <p:cNvPr id="782" name="object 7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196950"/>
            <a:ext cx="109275" cy="109200"/>
          </a:xfrm>
          <a:prstGeom prst="rect">
            <a:avLst/>
          </a:prstGeom>
        </p:spPr>
      </p:pic>
      <p:pic>
        <p:nvPicPr>
          <p:cNvPr id="783" name="object 7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196950"/>
            <a:ext cx="109275" cy="109200"/>
          </a:xfrm>
          <a:prstGeom prst="rect">
            <a:avLst/>
          </a:prstGeom>
        </p:spPr>
      </p:pic>
      <p:pic>
        <p:nvPicPr>
          <p:cNvPr id="784" name="object 7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375120"/>
            <a:ext cx="109272" cy="109200"/>
          </a:xfrm>
          <a:prstGeom prst="rect">
            <a:avLst/>
          </a:prstGeom>
        </p:spPr>
      </p:pic>
      <p:pic>
        <p:nvPicPr>
          <p:cNvPr id="785" name="object 7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375120"/>
            <a:ext cx="109275" cy="109200"/>
          </a:xfrm>
          <a:prstGeom prst="rect">
            <a:avLst/>
          </a:prstGeom>
        </p:spPr>
      </p:pic>
      <p:pic>
        <p:nvPicPr>
          <p:cNvPr id="786" name="object 78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375120"/>
            <a:ext cx="109275" cy="109200"/>
          </a:xfrm>
          <a:prstGeom prst="rect">
            <a:avLst/>
          </a:prstGeom>
        </p:spPr>
      </p:pic>
      <p:pic>
        <p:nvPicPr>
          <p:cNvPr id="787" name="object 7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375120"/>
            <a:ext cx="109275" cy="109200"/>
          </a:xfrm>
          <a:prstGeom prst="rect">
            <a:avLst/>
          </a:prstGeom>
        </p:spPr>
      </p:pic>
      <p:pic>
        <p:nvPicPr>
          <p:cNvPr id="788" name="object 7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375120"/>
            <a:ext cx="109275" cy="109200"/>
          </a:xfrm>
          <a:prstGeom prst="rect">
            <a:avLst/>
          </a:prstGeom>
        </p:spPr>
      </p:pic>
      <p:pic>
        <p:nvPicPr>
          <p:cNvPr id="789" name="object 7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375120"/>
            <a:ext cx="109275" cy="109200"/>
          </a:xfrm>
          <a:prstGeom prst="rect">
            <a:avLst/>
          </a:prstGeom>
        </p:spPr>
      </p:pic>
      <p:pic>
        <p:nvPicPr>
          <p:cNvPr id="790" name="object 7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375120"/>
            <a:ext cx="109275" cy="109200"/>
          </a:xfrm>
          <a:prstGeom prst="rect">
            <a:avLst/>
          </a:prstGeom>
        </p:spPr>
      </p:pic>
      <p:pic>
        <p:nvPicPr>
          <p:cNvPr id="791" name="object 7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375120"/>
            <a:ext cx="109275" cy="109200"/>
          </a:xfrm>
          <a:prstGeom prst="rect">
            <a:avLst/>
          </a:prstGeom>
        </p:spPr>
      </p:pic>
      <p:pic>
        <p:nvPicPr>
          <p:cNvPr id="792" name="object 7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375120"/>
            <a:ext cx="109275" cy="109200"/>
          </a:xfrm>
          <a:prstGeom prst="rect">
            <a:avLst/>
          </a:prstGeom>
        </p:spPr>
      </p:pic>
      <p:pic>
        <p:nvPicPr>
          <p:cNvPr id="793" name="object 7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375120"/>
            <a:ext cx="109275" cy="109200"/>
          </a:xfrm>
          <a:prstGeom prst="rect">
            <a:avLst/>
          </a:prstGeom>
        </p:spPr>
      </p:pic>
      <p:pic>
        <p:nvPicPr>
          <p:cNvPr id="794" name="object 7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375120"/>
            <a:ext cx="109275" cy="109200"/>
          </a:xfrm>
          <a:prstGeom prst="rect">
            <a:avLst/>
          </a:prstGeom>
        </p:spPr>
      </p:pic>
      <p:pic>
        <p:nvPicPr>
          <p:cNvPr id="795" name="object 7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375120"/>
            <a:ext cx="109275" cy="109200"/>
          </a:xfrm>
          <a:prstGeom prst="rect">
            <a:avLst/>
          </a:prstGeom>
        </p:spPr>
      </p:pic>
      <p:pic>
        <p:nvPicPr>
          <p:cNvPr id="796" name="object 7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375120"/>
            <a:ext cx="109275" cy="109200"/>
          </a:xfrm>
          <a:prstGeom prst="rect">
            <a:avLst/>
          </a:prstGeom>
        </p:spPr>
      </p:pic>
      <p:pic>
        <p:nvPicPr>
          <p:cNvPr id="797" name="object 7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375120"/>
            <a:ext cx="109275" cy="109200"/>
          </a:xfrm>
          <a:prstGeom prst="rect">
            <a:avLst/>
          </a:prstGeom>
        </p:spPr>
      </p:pic>
      <p:pic>
        <p:nvPicPr>
          <p:cNvPr id="798" name="object 7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375120"/>
            <a:ext cx="109275" cy="109200"/>
          </a:xfrm>
          <a:prstGeom prst="rect">
            <a:avLst/>
          </a:prstGeom>
        </p:spPr>
      </p:pic>
      <p:pic>
        <p:nvPicPr>
          <p:cNvPr id="799" name="object 7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375120"/>
            <a:ext cx="109275" cy="109200"/>
          </a:xfrm>
          <a:prstGeom prst="rect">
            <a:avLst/>
          </a:prstGeom>
        </p:spPr>
      </p:pic>
      <p:pic>
        <p:nvPicPr>
          <p:cNvPr id="800" name="object 8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375120"/>
            <a:ext cx="109275" cy="109200"/>
          </a:xfrm>
          <a:prstGeom prst="rect">
            <a:avLst/>
          </a:prstGeom>
        </p:spPr>
      </p:pic>
      <p:pic>
        <p:nvPicPr>
          <p:cNvPr id="801" name="object 8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375120"/>
            <a:ext cx="109275" cy="109200"/>
          </a:xfrm>
          <a:prstGeom prst="rect">
            <a:avLst/>
          </a:prstGeom>
        </p:spPr>
      </p:pic>
      <p:pic>
        <p:nvPicPr>
          <p:cNvPr id="802" name="object 80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375120"/>
            <a:ext cx="109275" cy="109200"/>
          </a:xfrm>
          <a:prstGeom prst="rect">
            <a:avLst/>
          </a:prstGeom>
        </p:spPr>
      </p:pic>
      <p:pic>
        <p:nvPicPr>
          <p:cNvPr id="803" name="object 8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375120"/>
            <a:ext cx="109275" cy="109200"/>
          </a:xfrm>
          <a:prstGeom prst="rect">
            <a:avLst/>
          </a:prstGeom>
        </p:spPr>
      </p:pic>
      <p:pic>
        <p:nvPicPr>
          <p:cNvPr id="804" name="object 8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375120"/>
            <a:ext cx="109275" cy="109200"/>
          </a:xfrm>
          <a:prstGeom prst="rect">
            <a:avLst/>
          </a:prstGeom>
        </p:spPr>
      </p:pic>
      <p:pic>
        <p:nvPicPr>
          <p:cNvPr id="805" name="object 8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375120"/>
            <a:ext cx="109275" cy="109200"/>
          </a:xfrm>
          <a:prstGeom prst="rect">
            <a:avLst/>
          </a:prstGeom>
        </p:spPr>
      </p:pic>
      <p:pic>
        <p:nvPicPr>
          <p:cNvPr id="806" name="object 8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375120"/>
            <a:ext cx="109275" cy="109200"/>
          </a:xfrm>
          <a:prstGeom prst="rect">
            <a:avLst/>
          </a:prstGeom>
        </p:spPr>
      </p:pic>
      <p:pic>
        <p:nvPicPr>
          <p:cNvPr id="807" name="object 8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375120"/>
            <a:ext cx="109275" cy="109200"/>
          </a:xfrm>
          <a:prstGeom prst="rect">
            <a:avLst/>
          </a:prstGeom>
        </p:spPr>
      </p:pic>
      <p:pic>
        <p:nvPicPr>
          <p:cNvPr id="808" name="object 8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375120"/>
            <a:ext cx="109275" cy="109200"/>
          </a:xfrm>
          <a:prstGeom prst="rect">
            <a:avLst/>
          </a:prstGeom>
        </p:spPr>
      </p:pic>
      <p:pic>
        <p:nvPicPr>
          <p:cNvPr id="809" name="object 8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375120"/>
            <a:ext cx="109275" cy="109200"/>
          </a:xfrm>
          <a:prstGeom prst="rect">
            <a:avLst/>
          </a:prstGeom>
        </p:spPr>
      </p:pic>
      <p:pic>
        <p:nvPicPr>
          <p:cNvPr id="810" name="object 8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375120"/>
            <a:ext cx="109275" cy="109200"/>
          </a:xfrm>
          <a:prstGeom prst="rect">
            <a:avLst/>
          </a:prstGeom>
        </p:spPr>
      </p:pic>
      <p:pic>
        <p:nvPicPr>
          <p:cNvPr id="811" name="object 8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375120"/>
            <a:ext cx="109275" cy="109200"/>
          </a:xfrm>
          <a:prstGeom prst="rect">
            <a:avLst/>
          </a:prstGeom>
        </p:spPr>
      </p:pic>
      <p:pic>
        <p:nvPicPr>
          <p:cNvPr id="812" name="object 8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375120"/>
            <a:ext cx="109275" cy="109200"/>
          </a:xfrm>
          <a:prstGeom prst="rect">
            <a:avLst/>
          </a:prstGeom>
        </p:spPr>
      </p:pic>
      <p:pic>
        <p:nvPicPr>
          <p:cNvPr id="813" name="object 8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375120"/>
            <a:ext cx="109275" cy="109200"/>
          </a:xfrm>
          <a:prstGeom prst="rect">
            <a:avLst/>
          </a:prstGeom>
        </p:spPr>
      </p:pic>
      <p:pic>
        <p:nvPicPr>
          <p:cNvPr id="814" name="object 8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375120"/>
            <a:ext cx="109275" cy="109200"/>
          </a:xfrm>
          <a:prstGeom prst="rect">
            <a:avLst/>
          </a:prstGeom>
        </p:spPr>
      </p:pic>
      <p:pic>
        <p:nvPicPr>
          <p:cNvPr id="815" name="object 8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375120"/>
            <a:ext cx="109275" cy="109200"/>
          </a:xfrm>
          <a:prstGeom prst="rect">
            <a:avLst/>
          </a:prstGeom>
        </p:spPr>
      </p:pic>
      <p:pic>
        <p:nvPicPr>
          <p:cNvPr id="816" name="object 8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375120"/>
            <a:ext cx="109275" cy="109200"/>
          </a:xfrm>
          <a:prstGeom prst="rect">
            <a:avLst/>
          </a:prstGeom>
        </p:spPr>
      </p:pic>
      <p:pic>
        <p:nvPicPr>
          <p:cNvPr id="817" name="object 8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375120"/>
            <a:ext cx="109275" cy="109200"/>
          </a:xfrm>
          <a:prstGeom prst="rect">
            <a:avLst/>
          </a:prstGeom>
        </p:spPr>
      </p:pic>
      <p:pic>
        <p:nvPicPr>
          <p:cNvPr id="818" name="object 8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375120"/>
            <a:ext cx="109275" cy="109200"/>
          </a:xfrm>
          <a:prstGeom prst="rect">
            <a:avLst/>
          </a:prstGeom>
        </p:spPr>
      </p:pic>
      <p:pic>
        <p:nvPicPr>
          <p:cNvPr id="819" name="object 8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375120"/>
            <a:ext cx="109275" cy="109200"/>
          </a:xfrm>
          <a:prstGeom prst="rect">
            <a:avLst/>
          </a:prstGeom>
        </p:spPr>
      </p:pic>
      <p:pic>
        <p:nvPicPr>
          <p:cNvPr id="820" name="object 8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375120"/>
            <a:ext cx="109275" cy="109200"/>
          </a:xfrm>
          <a:prstGeom prst="rect">
            <a:avLst/>
          </a:prstGeom>
        </p:spPr>
      </p:pic>
      <p:pic>
        <p:nvPicPr>
          <p:cNvPr id="821" name="object 8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375120"/>
            <a:ext cx="109275" cy="109200"/>
          </a:xfrm>
          <a:prstGeom prst="rect">
            <a:avLst/>
          </a:prstGeom>
        </p:spPr>
      </p:pic>
      <p:pic>
        <p:nvPicPr>
          <p:cNvPr id="822" name="object 8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375120"/>
            <a:ext cx="109275" cy="109200"/>
          </a:xfrm>
          <a:prstGeom prst="rect">
            <a:avLst/>
          </a:prstGeom>
        </p:spPr>
      </p:pic>
      <p:pic>
        <p:nvPicPr>
          <p:cNvPr id="823" name="object 8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375120"/>
            <a:ext cx="109275" cy="109200"/>
          </a:xfrm>
          <a:prstGeom prst="rect">
            <a:avLst/>
          </a:prstGeom>
        </p:spPr>
      </p:pic>
      <p:sp>
        <p:nvSpPr>
          <p:cNvPr id="824" name="object 824"/>
          <p:cNvSpPr/>
          <p:nvPr/>
        </p:nvSpPr>
        <p:spPr>
          <a:xfrm>
            <a:off x="9430225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9608516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9786807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9965097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0143389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0321680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0499970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0678261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0856552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1034843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1213134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1391424" y="3375120"/>
            <a:ext cx="109855" cy="109220"/>
          </a:xfrm>
          <a:custGeom>
            <a:avLst/>
            <a:gdLst/>
            <a:ahLst/>
            <a:cxnLst/>
            <a:rect l="l" t="t" r="r" b="b"/>
            <a:pathLst>
              <a:path w="109854" h="109220">
                <a:moveTo>
                  <a:pt x="54637" y="0"/>
                </a:moveTo>
                <a:lnTo>
                  <a:pt x="33362" y="4288"/>
                </a:lnTo>
                <a:lnTo>
                  <a:pt x="15995" y="15984"/>
                </a:lnTo>
                <a:lnTo>
                  <a:pt x="4291" y="33339"/>
                </a:lnTo>
                <a:lnTo>
                  <a:pt x="0" y="54600"/>
                </a:lnTo>
                <a:lnTo>
                  <a:pt x="4291" y="75861"/>
                </a:lnTo>
                <a:lnTo>
                  <a:pt x="15995" y="93215"/>
                </a:lnTo>
                <a:lnTo>
                  <a:pt x="33362" y="104912"/>
                </a:lnTo>
                <a:lnTo>
                  <a:pt x="54637" y="109200"/>
                </a:lnTo>
                <a:lnTo>
                  <a:pt x="75912" y="104912"/>
                </a:lnTo>
                <a:lnTo>
                  <a:pt x="93279" y="93215"/>
                </a:lnTo>
                <a:lnTo>
                  <a:pt x="104984" y="75861"/>
                </a:lnTo>
                <a:lnTo>
                  <a:pt x="109275" y="54600"/>
                </a:lnTo>
                <a:lnTo>
                  <a:pt x="104984" y="33339"/>
                </a:lnTo>
                <a:lnTo>
                  <a:pt x="93279" y="15984"/>
                </a:lnTo>
                <a:lnTo>
                  <a:pt x="75912" y="4288"/>
                </a:lnTo>
                <a:lnTo>
                  <a:pt x="54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6" name="object 8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553289"/>
            <a:ext cx="109272" cy="109200"/>
          </a:xfrm>
          <a:prstGeom prst="rect">
            <a:avLst/>
          </a:prstGeom>
        </p:spPr>
      </p:pic>
      <p:pic>
        <p:nvPicPr>
          <p:cNvPr id="837" name="object 8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553289"/>
            <a:ext cx="109275" cy="109200"/>
          </a:xfrm>
          <a:prstGeom prst="rect">
            <a:avLst/>
          </a:prstGeom>
        </p:spPr>
      </p:pic>
      <p:pic>
        <p:nvPicPr>
          <p:cNvPr id="838" name="object 83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553289"/>
            <a:ext cx="109275" cy="109200"/>
          </a:xfrm>
          <a:prstGeom prst="rect">
            <a:avLst/>
          </a:prstGeom>
        </p:spPr>
      </p:pic>
      <p:pic>
        <p:nvPicPr>
          <p:cNvPr id="839" name="object 8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553289"/>
            <a:ext cx="109275" cy="109200"/>
          </a:xfrm>
          <a:prstGeom prst="rect">
            <a:avLst/>
          </a:prstGeom>
        </p:spPr>
      </p:pic>
      <p:pic>
        <p:nvPicPr>
          <p:cNvPr id="840" name="object 8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553289"/>
            <a:ext cx="109275" cy="109200"/>
          </a:xfrm>
          <a:prstGeom prst="rect">
            <a:avLst/>
          </a:prstGeom>
        </p:spPr>
      </p:pic>
      <p:pic>
        <p:nvPicPr>
          <p:cNvPr id="841" name="object 8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553289"/>
            <a:ext cx="109275" cy="109200"/>
          </a:xfrm>
          <a:prstGeom prst="rect">
            <a:avLst/>
          </a:prstGeom>
        </p:spPr>
      </p:pic>
      <p:pic>
        <p:nvPicPr>
          <p:cNvPr id="842" name="object 8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553289"/>
            <a:ext cx="109275" cy="109200"/>
          </a:xfrm>
          <a:prstGeom prst="rect">
            <a:avLst/>
          </a:prstGeom>
        </p:spPr>
      </p:pic>
      <p:pic>
        <p:nvPicPr>
          <p:cNvPr id="843" name="object 8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553289"/>
            <a:ext cx="109275" cy="109200"/>
          </a:xfrm>
          <a:prstGeom prst="rect">
            <a:avLst/>
          </a:prstGeom>
        </p:spPr>
      </p:pic>
      <p:pic>
        <p:nvPicPr>
          <p:cNvPr id="844" name="object 8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553289"/>
            <a:ext cx="109275" cy="109200"/>
          </a:xfrm>
          <a:prstGeom prst="rect">
            <a:avLst/>
          </a:prstGeom>
        </p:spPr>
      </p:pic>
      <p:pic>
        <p:nvPicPr>
          <p:cNvPr id="845" name="object 8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553289"/>
            <a:ext cx="109275" cy="109200"/>
          </a:xfrm>
          <a:prstGeom prst="rect">
            <a:avLst/>
          </a:prstGeom>
        </p:spPr>
      </p:pic>
      <p:pic>
        <p:nvPicPr>
          <p:cNvPr id="846" name="object 8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553289"/>
            <a:ext cx="109275" cy="109200"/>
          </a:xfrm>
          <a:prstGeom prst="rect">
            <a:avLst/>
          </a:prstGeom>
        </p:spPr>
      </p:pic>
      <p:pic>
        <p:nvPicPr>
          <p:cNvPr id="847" name="object 8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553289"/>
            <a:ext cx="109275" cy="109200"/>
          </a:xfrm>
          <a:prstGeom prst="rect">
            <a:avLst/>
          </a:prstGeom>
        </p:spPr>
      </p:pic>
      <p:pic>
        <p:nvPicPr>
          <p:cNvPr id="848" name="object 8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553289"/>
            <a:ext cx="109275" cy="109200"/>
          </a:xfrm>
          <a:prstGeom prst="rect">
            <a:avLst/>
          </a:prstGeom>
        </p:spPr>
      </p:pic>
      <p:pic>
        <p:nvPicPr>
          <p:cNvPr id="849" name="object 8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553289"/>
            <a:ext cx="109275" cy="109200"/>
          </a:xfrm>
          <a:prstGeom prst="rect">
            <a:avLst/>
          </a:prstGeom>
        </p:spPr>
      </p:pic>
      <p:pic>
        <p:nvPicPr>
          <p:cNvPr id="850" name="object 8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553289"/>
            <a:ext cx="109275" cy="109200"/>
          </a:xfrm>
          <a:prstGeom prst="rect">
            <a:avLst/>
          </a:prstGeom>
        </p:spPr>
      </p:pic>
      <p:pic>
        <p:nvPicPr>
          <p:cNvPr id="851" name="object 8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553289"/>
            <a:ext cx="109275" cy="109200"/>
          </a:xfrm>
          <a:prstGeom prst="rect">
            <a:avLst/>
          </a:prstGeom>
        </p:spPr>
      </p:pic>
      <p:pic>
        <p:nvPicPr>
          <p:cNvPr id="852" name="object 8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553289"/>
            <a:ext cx="109275" cy="109200"/>
          </a:xfrm>
          <a:prstGeom prst="rect">
            <a:avLst/>
          </a:prstGeom>
        </p:spPr>
      </p:pic>
      <p:pic>
        <p:nvPicPr>
          <p:cNvPr id="853" name="object 8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553289"/>
            <a:ext cx="109275" cy="109200"/>
          </a:xfrm>
          <a:prstGeom prst="rect">
            <a:avLst/>
          </a:prstGeom>
        </p:spPr>
      </p:pic>
      <p:pic>
        <p:nvPicPr>
          <p:cNvPr id="854" name="object 85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553289"/>
            <a:ext cx="109275" cy="109200"/>
          </a:xfrm>
          <a:prstGeom prst="rect">
            <a:avLst/>
          </a:prstGeom>
        </p:spPr>
      </p:pic>
      <p:pic>
        <p:nvPicPr>
          <p:cNvPr id="855" name="object 8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553289"/>
            <a:ext cx="109275" cy="109200"/>
          </a:xfrm>
          <a:prstGeom prst="rect">
            <a:avLst/>
          </a:prstGeom>
        </p:spPr>
      </p:pic>
      <p:pic>
        <p:nvPicPr>
          <p:cNvPr id="856" name="object 8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553289"/>
            <a:ext cx="109275" cy="109200"/>
          </a:xfrm>
          <a:prstGeom prst="rect">
            <a:avLst/>
          </a:prstGeom>
        </p:spPr>
      </p:pic>
      <p:pic>
        <p:nvPicPr>
          <p:cNvPr id="857" name="object 8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553289"/>
            <a:ext cx="109275" cy="109200"/>
          </a:xfrm>
          <a:prstGeom prst="rect">
            <a:avLst/>
          </a:prstGeom>
        </p:spPr>
      </p:pic>
      <p:pic>
        <p:nvPicPr>
          <p:cNvPr id="858" name="object 8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553289"/>
            <a:ext cx="109275" cy="109200"/>
          </a:xfrm>
          <a:prstGeom prst="rect">
            <a:avLst/>
          </a:prstGeom>
        </p:spPr>
      </p:pic>
      <p:pic>
        <p:nvPicPr>
          <p:cNvPr id="859" name="object 8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553289"/>
            <a:ext cx="109275" cy="109200"/>
          </a:xfrm>
          <a:prstGeom prst="rect">
            <a:avLst/>
          </a:prstGeom>
        </p:spPr>
      </p:pic>
      <p:pic>
        <p:nvPicPr>
          <p:cNvPr id="860" name="object 8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553289"/>
            <a:ext cx="109275" cy="109200"/>
          </a:xfrm>
          <a:prstGeom prst="rect">
            <a:avLst/>
          </a:prstGeom>
        </p:spPr>
      </p:pic>
      <p:pic>
        <p:nvPicPr>
          <p:cNvPr id="861" name="object 8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553289"/>
            <a:ext cx="109275" cy="109200"/>
          </a:xfrm>
          <a:prstGeom prst="rect">
            <a:avLst/>
          </a:prstGeom>
        </p:spPr>
      </p:pic>
      <p:pic>
        <p:nvPicPr>
          <p:cNvPr id="862" name="object 8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553289"/>
            <a:ext cx="109275" cy="109200"/>
          </a:xfrm>
          <a:prstGeom prst="rect">
            <a:avLst/>
          </a:prstGeom>
        </p:spPr>
      </p:pic>
      <p:pic>
        <p:nvPicPr>
          <p:cNvPr id="863" name="object 8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553289"/>
            <a:ext cx="109275" cy="109200"/>
          </a:xfrm>
          <a:prstGeom prst="rect">
            <a:avLst/>
          </a:prstGeom>
        </p:spPr>
      </p:pic>
      <p:pic>
        <p:nvPicPr>
          <p:cNvPr id="864" name="object 8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553289"/>
            <a:ext cx="109275" cy="109200"/>
          </a:xfrm>
          <a:prstGeom prst="rect">
            <a:avLst/>
          </a:prstGeom>
        </p:spPr>
      </p:pic>
      <p:pic>
        <p:nvPicPr>
          <p:cNvPr id="865" name="object 8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553289"/>
            <a:ext cx="109275" cy="109200"/>
          </a:xfrm>
          <a:prstGeom prst="rect">
            <a:avLst/>
          </a:prstGeom>
        </p:spPr>
      </p:pic>
      <p:pic>
        <p:nvPicPr>
          <p:cNvPr id="866" name="object 8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553289"/>
            <a:ext cx="109275" cy="109200"/>
          </a:xfrm>
          <a:prstGeom prst="rect">
            <a:avLst/>
          </a:prstGeom>
        </p:spPr>
      </p:pic>
      <p:pic>
        <p:nvPicPr>
          <p:cNvPr id="867" name="object 8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553289"/>
            <a:ext cx="109275" cy="109200"/>
          </a:xfrm>
          <a:prstGeom prst="rect">
            <a:avLst/>
          </a:prstGeom>
        </p:spPr>
      </p:pic>
      <p:pic>
        <p:nvPicPr>
          <p:cNvPr id="868" name="object 8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553289"/>
            <a:ext cx="109275" cy="109200"/>
          </a:xfrm>
          <a:prstGeom prst="rect">
            <a:avLst/>
          </a:prstGeom>
        </p:spPr>
      </p:pic>
      <p:pic>
        <p:nvPicPr>
          <p:cNvPr id="869" name="object 8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553289"/>
            <a:ext cx="109275" cy="109200"/>
          </a:xfrm>
          <a:prstGeom prst="rect">
            <a:avLst/>
          </a:prstGeom>
        </p:spPr>
      </p:pic>
      <p:pic>
        <p:nvPicPr>
          <p:cNvPr id="870" name="object 8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553289"/>
            <a:ext cx="109275" cy="109200"/>
          </a:xfrm>
          <a:prstGeom prst="rect">
            <a:avLst/>
          </a:prstGeom>
        </p:spPr>
      </p:pic>
      <p:pic>
        <p:nvPicPr>
          <p:cNvPr id="871" name="object 8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553289"/>
            <a:ext cx="109275" cy="109200"/>
          </a:xfrm>
          <a:prstGeom prst="rect">
            <a:avLst/>
          </a:prstGeom>
        </p:spPr>
      </p:pic>
      <p:pic>
        <p:nvPicPr>
          <p:cNvPr id="872" name="object 8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553289"/>
            <a:ext cx="109275" cy="109200"/>
          </a:xfrm>
          <a:prstGeom prst="rect">
            <a:avLst/>
          </a:prstGeom>
        </p:spPr>
      </p:pic>
      <p:pic>
        <p:nvPicPr>
          <p:cNvPr id="873" name="object 8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553289"/>
            <a:ext cx="109275" cy="109200"/>
          </a:xfrm>
          <a:prstGeom prst="rect">
            <a:avLst/>
          </a:prstGeom>
        </p:spPr>
      </p:pic>
      <p:pic>
        <p:nvPicPr>
          <p:cNvPr id="874" name="object 8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553289"/>
            <a:ext cx="109275" cy="109200"/>
          </a:xfrm>
          <a:prstGeom prst="rect">
            <a:avLst/>
          </a:prstGeom>
        </p:spPr>
      </p:pic>
      <p:pic>
        <p:nvPicPr>
          <p:cNvPr id="875" name="object 8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553289"/>
            <a:ext cx="109275" cy="109200"/>
          </a:xfrm>
          <a:prstGeom prst="rect">
            <a:avLst/>
          </a:prstGeom>
        </p:spPr>
      </p:pic>
      <p:pic>
        <p:nvPicPr>
          <p:cNvPr id="876" name="object 8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553289"/>
            <a:ext cx="109275" cy="109200"/>
          </a:xfrm>
          <a:prstGeom prst="rect">
            <a:avLst/>
          </a:prstGeom>
        </p:spPr>
      </p:pic>
      <p:pic>
        <p:nvPicPr>
          <p:cNvPr id="877" name="object 87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553289"/>
            <a:ext cx="109275" cy="109200"/>
          </a:xfrm>
          <a:prstGeom prst="rect">
            <a:avLst/>
          </a:prstGeom>
        </p:spPr>
      </p:pic>
      <p:pic>
        <p:nvPicPr>
          <p:cNvPr id="878" name="object 8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553289"/>
            <a:ext cx="109275" cy="109200"/>
          </a:xfrm>
          <a:prstGeom prst="rect">
            <a:avLst/>
          </a:prstGeom>
        </p:spPr>
      </p:pic>
      <p:pic>
        <p:nvPicPr>
          <p:cNvPr id="879" name="object 8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553289"/>
            <a:ext cx="109275" cy="109200"/>
          </a:xfrm>
          <a:prstGeom prst="rect">
            <a:avLst/>
          </a:prstGeom>
        </p:spPr>
      </p:pic>
      <p:pic>
        <p:nvPicPr>
          <p:cNvPr id="880" name="object 8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553289"/>
            <a:ext cx="109275" cy="109200"/>
          </a:xfrm>
          <a:prstGeom prst="rect">
            <a:avLst/>
          </a:prstGeom>
        </p:spPr>
      </p:pic>
      <p:pic>
        <p:nvPicPr>
          <p:cNvPr id="881" name="object 8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553289"/>
            <a:ext cx="109275" cy="109200"/>
          </a:xfrm>
          <a:prstGeom prst="rect">
            <a:avLst/>
          </a:prstGeom>
        </p:spPr>
      </p:pic>
      <p:pic>
        <p:nvPicPr>
          <p:cNvPr id="882" name="object 8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553289"/>
            <a:ext cx="109275" cy="109200"/>
          </a:xfrm>
          <a:prstGeom prst="rect">
            <a:avLst/>
          </a:prstGeom>
        </p:spPr>
      </p:pic>
      <p:pic>
        <p:nvPicPr>
          <p:cNvPr id="883" name="object 8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553289"/>
            <a:ext cx="109275" cy="109200"/>
          </a:xfrm>
          <a:prstGeom prst="rect">
            <a:avLst/>
          </a:prstGeom>
        </p:spPr>
      </p:pic>
      <p:pic>
        <p:nvPicPr>
          <p:cNvPr id="884" name="object 8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553289"/>
            <a:ext cx="109275" cy="109200"/>
          </a:xfrm>
          <a:prstGeom prst="rect">
            <a:avLst/>
          </a:prstGeom>
        </p:spPr>
      </p:pic>
      <p:pic>
        <p:nvPicPr>
          <p:cNvPr id="885" name="object 8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553289"/>
            <a:ext cx="109275" cy="109200"/>
          </a:xfrm>
          <a:prstGeom prst="rect">
            <a:avLst/>
          </a:prstGeom>
        </p:spPr>
      </p:pic>
      <p:pic>
        <p:nvPicPr>
          <p:cNvPr id="886" name="object 8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553289"/>
            <a:ext cx="109275" cy="109200"/>
          </a:xfrm>
          <a:prstGeom prst="rect">
            <a:avLst/>
          </a:prstGeom>
        </p:spPr>
      </p:pic>
      <p:pic>
        <p:nvPicPr>
          <p:cNvPr id="887" name="object 8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553289"/>
            <a:ext cx="109275" cy="109200"/>
          </a:xfrm>
          <a:prstGeom prst="rect">
            <a:avLst/>
          </a:prstGeom>
        </p:spPr>
      </p:pic>
      <p:pic>
        <p:nvPicPr>
          <p:cNvPr id="888" name="object 88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736" y="3731459"/>
            <a:ext cx="109272" cy="109200"/>
          </a:xfrm>
          <a:prstGeom prst="rect">
            <a:avLst/>
          </a:prstGeom>
        </p:spPr>
      </p:pic>
      <p:pic>
        <p:nvPicPr>
          <p:cNvPr id="889" name="object 88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2025" y="3731459"/>
            <a:ext cx="109275" cy="109200"/>
          </a:xfrm>
          <a:prstGeom prst="rect">
            <a:avLst/>
          </a:prstGeom>
        </p:spPr>
      </p:pic>
      <p:pic>
        <p:nvPicPr>
          <p:cNvPr id="890" name="object 890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050316" y="3731459"/>
            <a:ext cx="109275" cy="109200"/>
          </a:xfrm>
          <a:prstGeom prst="rect">
            <a:avLst/>
          </a:prstGeom>
        </p:spPr>
      </p:pic>
      <p:pic>
        <p:nvPicPr>
          <p:cNvPr id="891" name="object 89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406898" y="3731459"/>
            <a:ext cx="109275" cy="109200"/>
          </a:xfrm>
          <a:prstGeom prst="rect">
            <a:avLst/>
          </a:prstGeom>
        </p:spPr>
      </p:pic>
      <p:pic>
        <p:nvPicPr>
          <p:cNvPr id="892" name="object 89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228607" y="3731459"/>
            <a:ext cx="109275" cy="109200"/>
          </a:xfrm>
          <a:prstGeom prst="rect">
            <a:avLst/>
          </a:prstGeom>
        </p:spPr>
      </p:pic>
      <p:pic>
        <p:nvPicPr>
          <p:cNvPr id="893" name="object 89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585188" y="3731459"/>
            <a:ext cx="109275" cy="109200"/>
          </a:xfrm>
          <a:prstGeom prst="rect">
            <a:avLst/>
          </a:prstGeom>
        </p:spPr>
      </p:pic>
      <p:pic>
        <p:nvPicPr>
          <p:cNvPr id="894" name="object 89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763479" y="3731459"/>
            <a:ext cx="109275" cy="109200"/>
          </a:xfrm>
          <a:prstGeom prst="rect">
            <a:avLst/>
          </a:prstGeom>
        </p:spPr>
      </p:pic>
      <p:pic>
        <p:nvPicPr>
          <p:cNvPr id="895" name="object 89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941770" y="3731459"/>
            <a:ext cx="109275" cy="109200"/>
          </a:xfrm>
          <a:prstGeom prst="rect">
            <a:avLst/>
          </a:prstGeom>
        </p:spPr>
      </p:pic>
      <p:pic>
        <p:nvPicPr>
          <p:cNvPr id="896" name="object 89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298352" y="3731459"/>
            <a:ext cx="109275" cy="109200"/>
          </a:xfrm>
          <a:prstGeom prst="rect">
            <a:avLst/>
          </a:prstGeom>
        </p:spPr>
      </p:pic>
      <p:pic>
        <p:nvPicPr>
          <p:cNvPr id="897" name="object 89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120061" y="3731459"/>
            <a:ext cx="109275" cy="109200"/>
          </a:xfrm>
          <a:prstGeom prst="rect">
            <a:avLst/>
          </a:prstGeom>
        </p:spPr>
      </p:pic>
      <p:pic>
        <p:nvPicPr>
          <p:cNvPr id="898" name="object 89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654933" y="3731459"/>
            <a:ext cx="109275" cy="109200"/>
          </a:xfrm>
          <a:prstGeom prst="rect">
            <a:avLst/>
          </a:prstGeom>
        </p:spPr>
      </p:pic>
      <p:pic>
        <p:nvPicPr>
          <p:cNvPr id="899" name="object 89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476643" y="3731459"/>
            <a:ext cx="109275" cy="109200"/>
          </a:xfrm>
          <a:prstGeom prst="rect">
            <a:avLst/>
          </a:prstGeom>
        </p:spPr>
      </p:pic>
      <p:pic>
        <p:nvPicPr>
          <p:cNvPr id="900" name="object 90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833224" y="3731459"/>
            <a:ext cx="109275" cy="109200"/>
          </a:xfrm>
          <a:prstGeom prst="rect">
            <a:avLst/>
          </a:prstGeom>
        </p:spPr>
      </p:pic>
      <p:pic>
        <p:nvPicPr>
          <p:cNvPr id="901" name="object 90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011515" y="3731459"/>
            <a:ext cx="109275" cy="109200"/>
          </a:xfrm>
          <a:prstGeom prst="rect">
            <a:avLst/>
          </a:prstGeom>
        </p:spPr>
      </p:pic>
      <p:pic>
        <p:nvPicPr>
          <p:cNvPr id="902" name="object 90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189806" y="3731459"/>
            <a:ext cx="109275" cy="109200"/>
          </a:xfrm>
          <a:prstGeom prst="rect">
            <a:avLst/>
          </a:prstGeom>
        </p:spPr>
      </p:pic>
      <p:pic>
        <p:nvPicPr>
          <p:cNvPr id="903" name="object 90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546388" y="3731459"/>
            <a:ext cx="109275" cy="109200"/>
          </a:xfrm>
          <a:prstGeom prst="rect">
            <a:avLst/>
          </a:prstGeom>
        </p:spPr>
      </p:pic>
      <p:pic>
        <p:nvPicPr>
          <p:cNvPr id="904" name="object 90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368097" y="3731459"/>
            <a:ext cx="109275" cy="109200"/>
          </a:xfrm>
          <a:prstGeom prst="rect">
            <a:avLst/>
          </a:prstGeom>
        </p:spPr>
      </p:pic>
      <p:pic>
        <p:nvPicPr>
          <p:cNvPr id="905" name="object 90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724678" y="3731459"/>
            <a:ext cx="109275" cy="109200"/>
          </a:xfrm>
          <a:prstGeom prst="rect">
            <a:avLst/>
          </a:prstGeom>
        </p:spPr>
      </p:pic>
      <p:pic>
        <p:nvPicPr>
          <p:cNvPr id="906" name="object 906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902969" y="3731459"/>
            <a:ext cx="109275" cy="109200"/>
          </a:xfrm>
          <a:prstGeom prst="rect">
            <a:avLst/>
          </a:prstGeom>
        </p:spPr>
      </p:pic>
      <p:pic>
        <p:nvPicPr>
          <p:cNvPr id="907" name="object 90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081260" y="3731459"/>
            <a:ext cx="109275" cy="109200"/>
          </a:xfrm>
          <a:prstGeom prst="rect">
            <a:avLst/>
          </a:prstGeom>
        </p:spPr>
      </p:pic>
      <p:pic>
        <p:nvPicPr>
          <p:cNvPr id="908" name="object 90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437842" y="3731459"/>
            <a:ext cx="109275" cy="109200"/>
          </a:xfrm>
          <a:prstGeom prst="rect">
            <a:avLst/>
          </a:prstGeom>
        </p:spPr>
      </p:pic>
      <p:pic>
        <p:nvPicPr>
          <p:cNvPr id="909" name="object 90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259551" y="3731459"/>
            <a:ext cx="109275" cy="109200"/>
          </a:xfrm>
          <a:prstGeom prst="rect">
            <a:avLst/>
          </a:prstGeom>
        </p:spPr>
      </p:pic>
      <p:pic>
        <p:nvPicPr>
          <p:cNvPr id="910" name="object 91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616133" y="3731459"/>
            <a:ext cx="109275" cy="109200"/>
          </a:xfrm>
          <a:prstGeom prst="rect">
            <a:avLst/>
          </a:prstGeom>
        </p:spPr>
      </p:pic>
      <p:pic>
        <p:nvPicPr>
          <p:cNvPr id="911" name="object 91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794424" y="3731459"/>
            <a:ext cx="109275" cy="109200"/>
          </a:xfrm>
          <a:prstGeom prst="rect">
            <a:avLst/>
          </a:prstGeom>
        </p:spPr>
      </p:pic>
      <p:pic>
        <p:nvPicPr>
          <p:cNvPr id="912" name="object 91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972715" y="3731459"/>
            <a:ext cx="109275" cy="109200"/>
          </a:xfrm>
          <a:prstGeom prst="rect">
            <a:avLst/>
          </a:prstGeom>
        </p:spPr>
      </p:pic>
      <p:pic>
        <p:nvPicPr>
          <p:cNvPr id="913" name="object 91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151005" y="3731459"/>
            <a:ext cx="109275" cy="109200"/>
          </a:xfrm>
          <a:prstGeom prst="rect">
            <a:avLst/>
          </a:prstGeom>
        </p:spPr>
      </p:pic>
      <p:pic>
        <p:nvPicPr>
          <p:cNvPr id="914" name="object 91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4153" y="3731459"/>
            <a:ext cx="109275" cy="109200"/>
          </a:xfrm>
          <a:prstGeom prst="rect">
            <a:avLst/>
          </a:prstGeom>
        </p:spPr>
      </p:pic>
      <p:pic>
        <p:nvPicPr>
          <p:cNvPr id="915" name="object 91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112444" y="3731459"/>
            <a:ext cx="109275" cy="109200"/>
          </a:xfrm>
          <a:prstGeom prst="rect">
            <a:avLst/>
          </a:prstGeom>
        </p:spPr>
      </p:pic>
      <p:pic>
        <p:nvPicPr>
          <p:cNvPr id="916" name="object 91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469026" y="3731459"/>
            <a:ext cx="109275" cy="109200"/>
          </a:xfrm>
          <a:prstGeom prst="rect">
            <a:avLst/>
          </a:prstGeom>
        </p:spPr>
      </p:pic>
      <p:pic>
        <p:nvPicPr>
          <p:cNvPr id="917" name="object 91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290735" y="3731459"/>
            <a:ext cx="109275" cy="109200"/>
          </a:xfrm>
          <a:prstGeom prst="rect">
            <a:avLst/>
          </a:prstGeom>
        </p:spPr>
      </p:pic>
      <p:pic>
        <p:nvPicPr>
          <p:cNvPr id="918" name="object 91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647316" y="3731459"/>
            <a:ext cx="109275" cy="109200"/>
          </a:xfrm>
          <a:prstGeom prst="rect">
            <a:avLst/>
          </a:prstGeom>
        </p:spPr>
      </p:pic>
      <p:pic>
        <p:nvPicPr>
          <p:cNvPr id="919" name="object 91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825608" y="3731459"/>
            <a:ext cx="109275" cy="109200"/>
          </a:xfrm>
          <a:prstGeom prst="rect">
            <a:avLst/>
          </a:prstGeom>
        </p:spPr>
      </p:pic>
      <p:pic>
        <p:nvPicPr>
          <p:cNvPr id="920" name="object 92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003899" y="3731459"/>
            <a:ext cx="109275" cy="109200"/>
          </a:xfrm>
          <a:prstGeom prst="rect">
            <a:avLst/>
          </a:prstGeom>
        </p:spPr>
      </p:pic>
      <p:pic>
        <p:nvPicPr>
          <p:cNvPr id="921" name="object 92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360480" y="3731459"/>
            <a:ext cx="109275" cy="109200"/>
          </a:xfrm>
          <a:prstGeom prst="rect">
            <a:avLst/>
          </a:prstGeom>
        </p:spPr>
      </p:pic>
      <p:pic>
        <p:nvPicPr>
          <p:cNvPr id="922" name="object 92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182189" y="3731459"/>
            <a:ext cx="109275" cy="109200"/>
          </a:xfrm>
          <a:prstGeom prst="rect">
            <a:avLst/>
          </a:prstGeom>
        </p:spPr>
      </p:pic>
      <p:pic>
        <p:nvPicPr>
          <p:cNvPr id="923" name="object 92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538771" y="3731459"/>
            <a:ext cx="109275" cy="109200"/>
          </a:xfrm>
          <a:prstGeom prst="rect">
            <a:avLst/>
          </a:prstGeom>
        </p:spPr>
      </p:pic>
      <p:pic>
        <p:nvPicPr>
          <p:cNvPr id="924" name="object 92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895353" y="3731459"/>
            <a:ext cx="109275" cy="109200"/>
          </a:xfrm>
          <a:prstGeom prst="rect">
            <a:avLst/>
          </a:prstGeom>
        </p:spPr>
      </p:pic>
      <p:pic>
        <p:nvPicPr>
          <p:cNvPr id="925" name="object 92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17062" y="3731459"/>
            <a:ext cx="109275" cy="109200"/>
          </a:xfrm>
          <a:prstGeom prst="rect">
            <a:avLst/>
          </a:prstGeom>
        </p:spPr>
      </p:pic>
      <p:pic>
        <p:nvPicPr>
          <p:cNvPr id="926" name="object 92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073643" y="3731459"/>
            <a:ext cx="109275" cy="109200"/>
          </a:xfrm>
          <a:prstGeom prst="rect">
            <a:avLst/>
          </a:prstGeom>
        </p:spPr>
      </p:pic>
      <p:pic>
        <p:nvPicPr>
          <p:cNvPr id="927" name="object 92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251934" y="3731459"/>
            <a:ext cx="109275" cy="109200"/>
          </a:xfrm>
          <a:prstGeom prst="rect">
            <a:avLst/>
          </a:prstGeom>
        </p:spPr>
      </p:pic>
      <p:pic>
        <p:nvPicPr>
          <p:cNvPr id="928" name="object 92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430225" y="3731459"/>
            <a:ext cx="109275" cy="109200"/>
          </a:xfrm>
          <a:prstGeom prst="rect">
            <a:avLst/>
          </a:prstGeom>
        </p:spPr>
      </p:pic>
      <p:pic>
        <p:nvPicPr>
          <p:cNvPr id="929" name="object 929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9608516" y="3731459"/>
            <a:ext cx="109275" cy="109200"/>
          </a:xfrm>
          <a:prstGeom prst="rect">
            <a:avLst/>
          </a:prstGeom>
        </p:spPr>
      </p:pic>
      <p:pic>
        <p:nvPicPr>
          <p:cNvPr id="930" name="object 93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786807" y="3731459"/>
            <a:ext cx="109275" cy="109200"/>
          </a:xfrm>
          <a:prstGeom prst="rect">
            <a:avLst/>
          </a:prstGeom>
        </p:spPr>
      </p:pic>
      <p:pic>
        <p:nvPicPr>
          <p:cNvPr id="931" name="object 93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965097" y="3731459"/>
            <a:ext cx="109275" cy="109200"/>
          </a:xfrm>
          <a:prstGeom prst="rect">
            <a:avLst/>
          </a:prstGeom>
        </p:spPr>
      </p:pic>
      <p:pic>
        <p:nvPicPr>
          <p:cNvPr id="932" name="object 93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321680" y="3731459"/>
            <a:ext cx="109275" cy="109200"/>
          </a:xfrm>
          <a:prstGeom prst="rect">
            <a:avLst/>
          </a:prstGeom>
        </p:spPr>
      </p:pic>
      <p:pic>
        <p:nvPicPr>
          <p:cNvPr id="933" name="object 93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143389" y="3731459"/>
            <a:ext cx="109275" cy="109200"/>
          </a:xfrm>
          <a:prstGeom prst="rect">
            <a:avLst/>
          </a:prstGeom>
        </p:spPr>
      </p:pic>
      <p:pic>
        <p:nvPicPr>
          <p:cNvPr id="934" name="object 93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499970" y="3731459"/>
            <a:ext cx="109275" cy="109200"/>
          </a:xfrm>
          <a:prstGeom prst="rect">
            <a:avLst/>
          </a:prstGeom>
        </p:spPr>
      </p:pic>
      <p:pic>
        <p:nvPicPr>
          <p:cNvPr id="935" name="object 93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678261" y="3731459"/>
            <a:ext cx="109275" cy="109200"/>
          </a:xfrm>
          <a:prstGeom prst="rect">
            <a:avLst/>
          </a:prstGeom>
        </p:spPr>
      </p:pic>
      <p:pic>
        <p:nvPicPr>
          <p:cNvPr id="936" name="object 93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856552" y="3731459"/>
            <a:ext cx="109275" cy="109200"/>
          </a:xfrm>
          <a:prstGeom prst="rect">
            <a:avLst/>
          </a:prstGeom>
        </p:spPr>
      </p:pic>
      <p:pic>
        <p:nvPicPr>
          <p:cNvPr id="937" name="object 93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213134" y="3731459"/>
            <a:ext cx="109275" cy="109200"/>
          </a:xfrm>
          <a:prstGeom prst="rect">
            <a:avLst/>
          </a:prstGeom>
        </p:spPr>
      </p:pic>
      <p:pic>
        <p:nvPicPr>
          <p:cNvPr id="938" name="object 93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034843" y="3731459"/>
            <a:ext cx="109275" cy="109200"/>
          </a:xfrm>
          <a:prstGeom prst="rect">
            <a:avLst/>
          </a:prstGeom>
        </p:spPr>
      </p:pic>
      <p:pic>
        <p:nvPicPr>
          <p:cNvPr id="939" name="object 93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391424" y="3731459"/>
            <a:ext cx="109275" cy="109200"/>
          </a:xfrm>
          <a:prstGeom prst="rect">
            <a:avLst/>
          </a:prstGeom>
        </p:spPr>
      </p:pic>
      <p:pic>
        <p:nvPicPr>
          <p:cNvPr id="940" name="object 9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3909629"/>
            <a:ext cx="109275" cy="109200"/>
          </a:xfrm>
          <a:prstGeom prst="rect">
            <a:avLst/>
          </a:prstGeom>
        </p:spPr>
      </p:pic>
      <p:pic>
        <p:nvPicPr>
          <p:cNvPr id="941" name="object 9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3909629"/>
            <a:ext cx="109272" cy="109200"/>
          </a:xfrm>
          <a:prstGeom prst="rect">
            <a:avLst/>
          </a:prstGeom>
        </p:spPr>
      </p:pic>
      <p:pic>
        <p:nvPicPr>
          <p:cNvPr id="942" name="object 94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3909629"/>
            <a:ext cx="109275" cy="109200"/>
          </a:xfrm>
          <a:prstGeom prst="rect">
            <a:avLst/>
          </a:prstGeom>
        </p:spPr>
      </p:pic>
      <p:pic>
        <p:nvPicPr>
          <p:cNvPr id="943" name="object 9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3909629"/>
            <a:ext cx="109275" cy="109200"/>
          </a:xfrm>
          <a:prstGeom prst="rect">
            <a:avLst/>
          </a:prstGeom>
        </p:spPr>
      </p:pic>
      <p:pic>
        <p:nvPicPr>
          <p:cNvPr id="944" name="object 9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3909629"/>
            <a:ext cx="109275" cy="109200"/>
          </a:xfrm>
          <a:prstGeom prst="rect">
            <a:avLst/>
          </a:prstGeom>
        </p:spPr>
      </p:pic>
      <p:pic>
        <p:nvPicPr>
          <p:cNvPr id="945" name="object 9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3909629"/>
            <a:ext cx="109275" cy="109200"/>
          </a:xfrm>
          <a:prstGeom prst="rect">
            <a:avLst/>
          </a:prstGeom>
        </p:spPr>
      </p:pic>
      <p:pic>
        <p:nvPicPr>
          <p:cNvPr id="946" name="object 9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3909629"/>
            <a:ext cx="109275" cy="109200"/>
          </a:xfrm>
          <a:prstGeom prst="rect">
            <a:avLst/>
          </a:prstGeom>
        </p:spPr>
      </p:pic>
      <p:pic>
        <p:nvPicPr>
          <p:cNvPr id="947" name="object 9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3909629"/>
            <a:ext cx="109275" cy="109200"/>
          </a:xfrm>
          <a:prstGeom prst="rect">
            <a:avLst/>
          </a:prstGeom>
        </p:spPr>
      </p:pic>
      <p:pic>
        <p:nvPicPr>
          <p:cNvPr id="948" name="object 9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3909629"/>
            <a:ext cx="109275" cy="109200"/>
          </a:xfrm>
          <a:prstGeom prst="rect">
            <a:avLst/>
          </a:prstGeom>
        </p:spPr>
      </p:pic>
      <p:pic>
        <p:nvPicPr>
          <p:cNvPr id="949" name="object 9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3909629"/>
            <a:ext cx="109275" cy="109200"/>
          </a:xfrm>
          <a:prstGeom prst="rect">
            <a:avLst/>
          </a:prstGeom>
        </p:spPr>
      </p:pic>
      <p:pic>
        <p:nvPicPr>
          <p:cNvPr id="950" name="object 9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3909629"/>
            <a:ext cx="109275" cy="109200"/>
          </a:xfrm>
          <a:prstGeom prst="rect">
            <a:avLst/>
          </a:prstGeom>
        </p:spPr>
      </p:pic>
      <p:pic>
        <p:nvPicPr>
          <p:cNvPr id="951" name="object 9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3909629"/>
            <a:ext cx="109275" cy="109200"/>
          </a:xfrm>
          <a:prstGeom prst="rect">
            <a:avLst/>
          </a:prstGeom>
        </p:spPr>
      </p:pic>
      <p:pic>
        <p:nvPicPr>
          <p:cNvPr id="952" name="object 9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3909629"/>
            <a:ext cx="109275" cy="109200"/>
          </a:xfrm>
          <a:prstGeom prst="rect">
            <a:avLst/>
          </a:prstGeom>
        </p:spPr>
      </p:pic>
      <p:pic>
        <p:nvPicPr>
          <p:cNvPr id="953" name="object 9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3909629"/>
            <a:ext cx="109275" cy="109200"/>
          </a:xfrm>
          <a:prstGeom prst="rect">
            <a:avLst/>
          </a:prstGeom>
        </p:spPr>
      </p:pic>
      <p:pic>
        <p:nvPicPr>
          <p:cNvPr id="954" name="object 9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3909629"/>
            <a:ext cx="109275" cy="109200"/>
          </a:xfrm>
          <a:prstGeom prst="rect">
            <a:avLst/>
          </a:prstGeom>
        </p:spPr>
      </p:pic>
      <p:pic>
        <p:nvPicPr>
          <p:cNvPr id="955" name="object 9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3909629"/>
            <a:ext cx="109275" cy="109200"/>
          </a:xfrm>
          <a:prstGeom prst="rect">
            <a:avLst/>
          </a:prstGeom>
        </p:spPr>
      </p:pic>
      <p:pic>
        <p:nvPicPr>
          <p:cNvPr id="956" name="object 9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3909629"/>
            <a:ext cx="109275" cy="109200"/>
          </a:xfrm>
          <a:prstGeom prst="rect">
            <a:avLst/>
          </a:prstGeom>
        </p:spPr>
      </p:pic>
      <p:pic>
        <p:nvPicPr>
          <p:cNvPr id="957" name="object 9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3909629"/>
            <a:ext cx="109275" cy="109200"/>
          </a:xfrm>
          <a:prstGeom prst="rect">
            <a:avLst/>
          </a:prstGeom>
        </p:spPr>
      </p:pic>
      <p:pic>
        <p:nvPicPr>
          <p:cNvPr id="958" name="object 95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3909629"/>
            <a:ext cx="109275" cy="109200"/>
          </a:xfrm>
          <a:prstGeom prst="rect">
            <a:avLst/>
          </a:prstGeom>
        </p:spPr>
      </p:pic>
      <p:pic>
        <p:nvPicPr>
          <p:cNvPr id="959" name="object 9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3909629"/>
            <a:ext cx="109275" cy="109200"/>
          </a:xfrm>
          <a:prstGeom prst="rect">
            <a:avLst/>
          </a:prstGeom>
        </p:spPr>
      </p:pic>
      <p:pic>
        <p:nvPicPr>
          <p:cNvPr id="960" name="object 9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3909629"/>
            <a:ext cx="109275" cy="109200"/>
          </a:xfrm>
          <a:prstGeom prst="rect">
            <a:avLst/>
          </a:prstGeom>
        </p:spPr>
      </p:pic>
      <p:pic>
        <p:nvPicPr>
          <p:cNvPr id="961" name="object 9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3909629"/>
            <a:ext cx="109275" cy="109200"/>
          </a:xfrm>
          <a:prstGeom prst="rect">
            <a:avLst/>
          </a:prstGeom>
        </p:spPr>
      </p:pic>
      <p:pic>
        <p:nvPicPr>
          <p:cNvPr id="962" name="object 9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3909629"/>
            <a:ext cx="109275" cy="109200"/>
          </a:xfrm>
          <a:prstGeom prst="rect">
            <a:avLst/>
          </a:prstGeom>
        </p:spPr>
      </p:pic>
      <p:pic>
        <p:nvPicPr>
          <p:cNvPr id="963" name="object 9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3909629"/>
            <a:ext cx="109275" cy="109200"/>
          </a:xfrm>
          <a:prstGeom prst="rect">
            <a:avLst/>
          </a:prstGeom>
        </p:spPr>
      </p:pic>
      <p:pic>
        <p:nvPicPr>
          <p:cNvPr id="964" name="object 9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3909629"/>
            <a:ext cx="109275" cy="109200"/>
          </a:xfrm>
          <a:prstGeom prst="rect">
            <a:avLst/>
          </a:prstGeom>
        </p:spPr>
      </p:pic>
      <p:pic>
        <p:nvPicPr>
          <p:cNvPr id="965" name="object 9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3909629"/>
            <a:ext cx="109275" cy="109200"/>
          </a:xfrm>
          <a:prstGeom prst="rect">
            <a:avLst/>
          </a:prstGeom>
        </p:spPr>
      </p:pic>
      <p:pic>
        <p:nvPicPr>
          <p:cNvPr id="966" name="object 9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3909629"/>
            <a:ext cx="109275" cy="109200"/>
          </a:xfrm>
          <a:prstGeom prst="rect">
            <a:avLst/>
          </a:prstGeom>
        </p:spPr>
      </p:pic>
      <p:pic>
        <p:nvPicPr>
          <p:cNvPr id="967" name="object 9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3909629"/>
            <a:ext cx="109275" cy="109200"/>
          </a:xfrm>
          <a:prstGeom prst="rect">
            <a:avLst/>
          </a:prstGeom>
        </p:spPr>
      </p:pic>
      <p:pic>
        <p:nvPicPr>
          <p:cNvPr id="968" name="object 9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3909629"/>
            <a:ext cx="109275" cy="109200"/>
          </a:xfrm>
          <a:prstGeom prst="rect">
            <a:avLst/>
          </a:prstGeom>
        </p:spPr>
      </p:pic>
      <p:pic>
        <p:nvPicPr>
          <p:cNvPr id="969" name="object 9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3909629"/>
            <a:ext cx="109275" cy="109200"/>
          </a:xfrm>
          <a:prstGeom prst="rect">
            <a:avLst/>
          </a:prstGeom>
        </p:spPr>
      </p:pic>
      <p:pic>
        <p:nvPicPr>
          <p:cNvPr id="970" name="object 9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3909629"/>
            <a:ext cx="109275" cy="109200"/>
          </a:xfrm>
          <a:prstGeom prst="rect">
            <a:avLst/>
          </a:prstGeom>
        </p:spPr>
      </p:pic>
      <p:pic>
        <p:nvPicPr>
          <p:cNvPr id="971" name="object 9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3909629"/>
            <a:ext cx="109275" cy="109200"/>
          </a:xfrm>
          <a:prstGeom prst="rect">
            <a:avLst/>
          </a:prstGeom>
        </p:spPr>
      </p:pic>
      <p:pic>
        <p:nvPicPr>
          <p:cNvPr id="972" name="object 9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3909629"/>
            <a:ext cx="109275" cy="109200"/>
          </a:xfrm>
          <a:prstGeom prst="rect">
            <a:avLst/>
          </a:prstGeom>
        </p:spPr>
      </p:pic>
      <p:pic>
        <p:nvPicPr>
          <p:cNvPr id="973" name="object 9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3909629"/>
            <a:ext cx="109275" cy="109200"/>
          </a:xfrm>
          <a:prstGeom prst="rect">
            <a:avLst/>
          </a:prstGeom>
        </p:spPr>
      </p:pic>
      <p:pic>
        <p:nvPicPr>
          <p:cNvPr id="974" name="object 9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3909629"/>
            <a:ext cx="109275" cy="109200"/>
          </a:xfrm>
          <a:prstGeom prst="rect">
            <a:avLst/>
          </a:prstGeom>
        </p:spPr>
      </p:pic>
      <p:pic>
        <p:nvPicPr>
          <p:cNvPr id="975" name="object 9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3909629"/>
            <a:ext cx="109275" cy="109200"/>
          </a:xfrm>
          <a:prstGeom prst="rect">
            <a:avLst/>
          </a:prstGeom>
        </p:spPr>
      </p:pic>
      <p:pic>
        <p:nvPicPr>
          <p:cNvPr id="976" name="object 9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3909629"/>
            <a:ext cx="109275" cy="109200"/>
          </a:xfrm>
          <a:prstGeom prst="rect">
            <a:avLst/>
          </a:prstGeom>
        </p:spPr>
      </p:pic>
      <p:pic>
        <p:nvPicPr>
          <p:cNvPr id="977" name="object 9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3909629"/>
            <a:ext cx="109275" cy="109200"/>
          </a:xfrm>
          <a:prstGeom prst="rect">
            <a:avLst/>
          </a:prstGeom>
        </p:spPr>
      </p:pic>
      <p:pic>
        <p:nvPicPr>
          <p:cNvPr id="978" name="object 9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3909629"/>
            <a:ext cx="109275" cy="109200"/>
          </a:xfrm>
          <a:prstGeom prst="rect">
            <a:avLst/>
          </a:prstGeom>
        </p:spPr>
      </p:pic>
      <p:pic>
        <p:nvPicPr>
          <p:cNvPr id="979" name="object 9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3909629"/>
            <a:ext cx="109275" cy="109200"/>
          </a:xfrm>
          <a:prstGeom prst="rect">
            <a:avLst/>
          </a:prstGeom>
        </p:spPr>
      </p:pic>
      <p:pic>
        <p:nvPicPr>
          <p:cNvPr id="980" name="object 9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3909629"/>
            <a:ext cx="109275" cy="109200"/>
          </a:xfrm>
          <a:prstGeom prst="rect">
            <a:avLst/>
          </a:prstGeom>
        </p:spPr>
      </p:pic>
      <p:pic>
        <p:nvPicPr>
          <p:cNvPr id="981" name="object 98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3909629"/>
            <a:ext cx="109275" cy="109200"/>
          </a:xfrm>
          <a:prstGeom prst="rect">
            <a:avLst/>
          </a:prstGeom>
        </p:spPr>
      </p:pic>
      <p:pic>
        <p:nvPicPr>
          <p:cNvPr id="982" name="object 9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3909629"/>
            <a:ext cx="109275" cy="109200"/>
          </a:xfrm>
          <a:prstGeom prst="rect">
            <a:avLst/>
          </a:prstGeom>
        </p:spPr>
      </p:pic>
      <p:pic>
        <p:nvPicPr>
          <p:cNvPr id="983" name="object 9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3909629"/>
            <a:ext cx="109275" cy="109200"/>
          </a:xfrm>
          <a:prstGeom prst="rect">
            <a:avLst/>
          </a:prstGeom>
        </p:spPr>
      </p:pic>
      <p:pic>
        <p:nvPicPr>
          <p:cNvPr id="984" name="object 9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3909629"/>
            <a:ext cx="109275" cy="109200"/>
          </a:xfrm>
          <a:prstGeom prst="rect">
            <a:avLst/>
          </a:prstGeom>
        </p:spPr>
      </p:pic>
      <p:pic>
        <p:nvPicPr>
          <p:cNvPr id="985" name="object 9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3909629"/>
            <a:ext cx="109275" cy="109200"/>
          </a:xfrm>
          <a:prstGeom prst="rect">
            <a:avLst/>
          </a:prstGeom>
        </p:spPr>
      </p:pic>
      <p:pic>
        <p:nvPicPr>
          <p:cNvPr id="986" name="object 9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3909629"/>
            <a:ext cx="109275" cy="109200"/>
          </a:xfrm>
          <a:prstGeom prst="rect">
            <a:avLst/>
          </a:prstGeom>
        </p:spPr>
      </p:pic>
      <p:pic>
        <p:nvPicPr>
          <p:cNvPr id="987" name="object 9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3909629"/>
            <a:ext cx="109275" cy="109200"/>
          </a:xfrm>
          <a:prstGeom prst="rect">
            <a:avLst/>
          </a:prstGeom>
        </p:spPr>
      </p:pic>
      <p:pic>
        <p:nvPicPr>
          <p:cNvPr id="988" name="object 9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3909629"/>
            <a:ext cx="109275" cy="109200"/>
          </a:xfrm>
          <a:prstGeom prst="rect">
            <a:avLst/>
          </a:prstGeom>
        </p:spPr>
      </p:pic>
      <p:pic>
        <p:nvPicPr>
          <p:cNvPr id="989" name="object 9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3909629"/>
            <a:ext cx="109275" cy="109200"/>
          </a:xfrm>
          <a:prstGeom prst="rect">
            <a:avLst/>
          </a:prstGeom>
        </p:spPr>
      </p:pic>
      <p:pic>
        <p:nvPicPr>
          <p:cNvPr id="990" name="object 9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3909629"/>
            <a:ext cx="109275" cy="109200"/>
          </a:xfrm>
          <a:prstGeom prst="rect">
            <a:avLst/>
          </a:prstGeom>
        </p:spPr>
      </p:pic>
      <p:pic>
        <p:nvPicPr>
          <p:cNvPr id="991" name="object 9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087798"/>
            <a:ext cx="109272" cy="109200"/>
          </a:xfrm>
          <a:prstGeom prst="rect">
            <a:avLst/>
          </a:prstGeom>
        </p:spPr>
      </p:pic>
      <p:pic>
        <p:nvPicPr>
          <p:cNvPr id="992" name="object 9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3909629"/>
            <a:ext cx="109275" cy="109200"/>
          </a:xfrm>
          <a:prstGeom prst="rect">
            <a:avLst/>
          </a:prstGeom>
        </p:spPr>
      </p:pic>
      <p:pic>
        <p:nvPicPr>
          <p:cNvPr id="993" name="object 9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087798"/>
            <a:ext cx="109275" cy="109200"/>
          </a:xfrm>
          <a:prstGeom prst="rect">
            <a:avLst/>
          </a:prstGeom>
        </p:spPr>
      </p:pic>
      <p:pic>
        <p:nvPicPr>
          <p:cNvPr id="994" name="object 99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087798"/>
            <a:ext cx="109275" cy="109200"/>
          </a:xfrm>
          <a:prstGeom prst="rect">
            <a:avLst/>
          </a:prstGeom>
        </p:spPr>
      </p:pic>
      <p:pic>
        <p:nvPicPr>
          <p:cNvPr id="995" name="object 9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087798"/>
            <a:ext cx="109275" cy="109200"/>
          </a:xfrm>
          <a:prstGeom prst="rect">
            <a:avLst/>
          </a:prstGeom>
        </p:spPr>
      </p:pic>
      <p:pic>
        <p:nvPicPr>
          <p:cNvPr id="996" name="object 9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087798"/>
            <a:ext cx="109275" cy="109200"/>
          </a:xfrm>
          <a:prstGeom prst="rect">
            <a:avLst/>
          </a:prstGeom>
        </p:spPr>
      </p:pic>
      <p:pic>
        <p:nvPicPr>
          <p:cNvPr id="997" name="object 9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087798"/>
            <a:ext cx="109275" cy="109200"/>
          </a:xfrm>
          <a:prstGeom prst="rect">
            <a:avLst/>
          </a:prstGeom>
        </p:spPr>
      </p:pic>
      <p:pic>
        <p:nvPicPr>
          <p:cNvPr id="998" name="object 9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087798"/>
            <a:ext cx="109275" cy="109200"/>
          </a:xfrm>
          <a:prstGeom prst="rect">
            <a:avLst/>
          </a:prstGeom>
        </p:spPr>
      </p:pic>
      <p:pic>
        <p:nvPicPr>
          <p:cNvPr id="999" name="object 9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087798"/>
            <a:ext cx="109275" cy="109200"/>
          </a:xfrm>
          <a:prstGeom prst="rect">
            <a:avLst/>
          </a:prstGeom>
        </p:spPr>
      </p:pic>
      <p:pic>
        <p:nvPicPr>
          <p:cNvPr id="1000" name="object 10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087798"/>
            <a:ext cx="109275" cy="109200"/>
          </a:xfrm>
          <a:prstGeom prst="rect">
            <a:avLst/>
          </a:prstGeom>
        </p:spPr>
      </p:pic>
      <p:pic>
        <p:nvPicPr>
          <p:cNvPr id="1001" name="object 10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087798"/>
            <a:ext cx="109275" cy="109200"/>
          </a:xfrm>
          <a:prstGeom prst="rect">
            <a:avLst/>
          </a:prstGeom>
        </p:spPr>
      </p:pic>
      <p:pic>
        <p:nvPicPr>
          <p:cNvPr id="1002" name="object 10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087798"/>
            <a:ext cx="109275" cy="109200"/>
          </a:xfrm>
          <a:prstGeom prst="rect">
            <a:avLst/>
          </a:prstGeom>
        </p:spPr>
      </p:pic>
      <p:pic>
        <p:nvPicPr>
          <p:cNvPr id="1003" name="object 10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087798"/>
            <a:ext cx="109275" cy="109200"/>
          </a:xfrm>
          <a:prstGeom prst="rect">
            <a:avLst/>
          </a:prstGeom>
        </p:spPr>
      </p:pic>
      <p:pic>
        <p:nvPicPr>
          <p:cNvPr id="1004" name="object 10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087798"/>
            <a:ext cx="109275" cy="109200"/>
          </a:xfrm>
          <a:prstGeom prst="rect">
            <a:avLst/>
          </a:prstGeom>
        </p:spPr>
      </p:pic>
      <p:pic>
        <p:nvPicPr>
          <p:cNvPr id="1005" name="object 10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087798"/>
            <a:ext cx="109275" cy="109200"/>
          </a:xfrm>
          <a:prstGeom prst="rect">
            <a:avLst/>
          </a:prstGeom>
        </p:spPr>
      </p:pic>
      <p:pic>
        <p:nvPicPr>
          <p:cNvPr id="1006" name="object 10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087798"/>
            <a:ext cx="109275" cy="109200"/>
          </a:xfrm>
          <a:prstGeom prst="rect">
            <a:avLst/>
          </a:prstGeom>
        </p:spPr>
      </p:pic>
      <p:pic>
        <p:nvPicPr>
          <p:cNvPr id="1007" name="object 10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087798"/>
            <a:ext cx="109275" cy="109200"/>
          </a:xfrm>
          <a:prstGeom prst="rect">
            <a:avLst/>
          </a:prstGeom>
        </p:spPr>
      </p:pic>
      <p:pic>
        <p:nvPicPr>
          <p:cNvPr id="1008" name="object 10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087798"/>
            <a:ext cx="109275" cy="109200"/>
          </a:xfrm>
          <a:prstGeom prst="rect">
            <a:avLst/>
          </a:prstGeom>
        </p:spPr>
      </p:pic>
      <p:pic>
        <p:nvPicPr>
          <p:cNvPr id="1009" name="object 10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087798"/>
            <a:ext cx="109275" cy="109200"/>
          </a:xfrm>
          <a:prstGeom prst="rect">
            <a:avLst/>
          </a:prstGeom>
        </p:spPr>
      </p:pic>
      <p:pic>
        <p:nvPicPr>
          <p:cNvPr id="1010" name="object 101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087798"/>
            <a:ext cx="109275" cy="109200"/>
          </a:xfrm>
          <a:prstGeom prst="rect">
            <a:avLst/>
          </a:prstGeom>
        </p:spPr>
      </p:pic>
      <p:pic>
        <p:nvPicPr>
          <p:cNvPr id="1011" name="object 10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087798"/>
            <a:ext cx="109275" cy="109200"/>
          </a:xfrm>
          <a:prstGeom prst="rect">
            <a:avLst/>
          </a:prstGeom>
        </p:spPr>
      </p:pic>
      <p:pic>
        <p:nvPicPr>
          <p:cNvPr id="1012" name="object 10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087798"/>
            <a:ext cx="109275" cy="109200"/>
          </a:xfrm>
          <a:prstGeom prst="rect">
            <a:avLst/>
          </a:prstGeom>
        </p:spPr>
      </p:pic>
      <p:pic>
        <p:nvPicPr>
          <p:cNvPr id="1013" name="object 10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087798"/>
            <a:ext cx="109275" cy="109200"/>
          </a:xfrm>
          <a:prstGeom prst="rect">
            <a:avLst/>
          </a:prstGeom>
        </p:spPr>
      </p:pic>
      <p:pic>
        <p:nvPicPr>
          <p:cNvPr id="1014" name="object 10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087798"/>
            <a:ext cx="109275" cy="109200"/>
          </a:xfrm>
          <a:prstGeom prst="rect">
            <a:avLst/>
          </a:prstGeom>
        </p:spPr>
      </p:pic>
      <p:pic>
        <p:nvPicPr>
          <p:cNvPr id="1015" name="object 10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087798"/>
            <a:ext cx="109275" cy="109200"/>
          </a:xfrm>
          <a:prstGeom prst="rect">
            <a:avLst/>
          </a:prstGeom>
        </p:spPr>
      </p:pic>
      <p:pic>
        <p:nvPicPr>
          <p:cNvPr id="1016" name="object 10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087798"/>
            <a:ext cx="109275" cy="109200"/>
          </a:xfrm>
          <a:prstGeom prst="rect">
            <a:avLst/>
          </a:prstGeom>
        </p:spPr>
      </p:pic>
      <p:pic>
        <p:nvPicPr>
          <p:cNvPr id="1017" name="object 10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087798"/>
            <a:ext cx="109275" cy="109200"/>
          </a:xfrm>
          <a:prstGeom prst="rect">
            <a:avLst/>
          </a:prstGeom>
        </p:spPr>
      </p:pic>
      <p:pic>
        <p:nvPicPr>
          <p:cNvPr id="1018" name="object 10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087798"/>
            <a:ext cx="109275" cy="109200"/>
          </a:xfrm>
          <a:prstGeom prst="rect">
            <a:avLst/>
          </a:prstGeom>
        </p:spPr>
      </p:pic>
      <p:pic>
        <p:nvPicPr>
          <p:cNvPr id="1019" name="object 10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087798"/>
            <a:ext cx="109275" cy="109200"/>
          </a:xfrm>
          <a:prstGeom prst="rect">
            <a:avLst/>
          </a:prstGeom>
        </p:spPr>
      </p:pic>
      <p:pic>
        <p:nvPicPr>
          <p:cNvPr id="1020" name="object 10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087798"/>
            <a:ext cx="109275" cy="109200"/>
          </a:xfrm>
          <a:prstGeom prst="rect">
            <a:avLst/>
          </a:prstGeom>
        </p:spPr>
      </p:pic>
      <p:pic>
        <p:nvPicPr>
          <p:cNvPr id="1021" name="object 10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087798"/>
            <a:ext cx="109275" cy="109200"/>
          </a:xfrm>
          <a:prstGeom prst="rect">
            <a:avLst/>
          </a:prstGeom>
        </p:spPr>
      </p:pic>
      <p:pic>
        <p:nvPicPr>
          <p:cNvPr id="1022" name="object 10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087798"/>
            <a:ext cx="109275" cy="109200"/>
          </a:xfrm>
          <a:prstGeom prst="rect">
            <a:avLst/>
          </a:prstGeom>
        </p:spPr>
      </p:pic>
      <p:pic>
        <p:nvPicPr>
          <p:cNvPr id="1023" name="object 10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087798"/>
            <a:ext cx="109275" cy="109200"/>
          </a:xfrm>
          <a:prstGeom prst="rect">
            <a:avLst/>
          </a:prstGeom>
        </p:spPr>
      </p:pic>
      <p:pic>
        <p:nvPicPr>
          <p:cNvPr id="1024" name="object 10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087798"/>
            <a:ext cx="109275" cy="109200"/>
          </a:xfrm>
          <a:prstGeom prst="rect">
            <a:avLst/>
          </a:prstGeom>
        </p:spPr>
      </p:pic>
      <p:pic>
        <p:nvPicPr>
          <p:cNvPr id="1025" name="object 10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087798"/>
            <a:ext cx="109275" cy="109200"/>
          </a:xfrm>
          <a:prstGeom prst="rect">
            <a:avLst/>
          </a:prstGeom>
        </p:spPr>
      </p:pic>
      <p:pic>
        <p:nvPicPr>
          <p:cNvPr id="1026" name="object 10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087798"/>
            <a:ext cx="109275" cy="109200"/>
          </a:xfrm>
          <a:prstGeom prst="rect">
            <a:avLst/>
          </a:prstGeom>
        </p:spPr>
      </p:pic>
      <p:pic>
        <p:nvPicPr>
          <p:cNvPr id="1027" name="object 10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087798"/>
            <a:ext cx="109275" cy="109200"/>
          </a:xfrm>
          <a:prstGeom prst="rect">
            <a:avLst/>
          </a:prstGeom>
        </p:spPr>
      </p:pic>
      <p:pic>
        <p:nvPicPr>
          <p:cNvPr id="1028" name="object 10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087798"/>
            <a:ext cx="109275" cy="109200"/>
          </a:xfrm>
          <a:prstGeom prst="rect">
            <a:avLst/>
          </a:prstGeom>
        </p:spPr>
      </p:pic>
      <p:pic>
        <p:nvPicPr>
          <p:cNvPr id="1029" name="object 10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087798"/>
            <a:ext cx="109275" cy="109200"/>
          </a:xfrm>
          <a:prstGeom prst="rect">
            <a:avLst/>
          </a:prstGeom>
        </p:spPr>
      </p:pic>
      <p:pic>
        <p:nvPicPr>
          <p:cNvPr id="1030" name="object 10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087798"/>
            <a:ext cx="109275" cy="109200"/>
          </a:xfrm>
          <a:prstGeom prst="rect">
            <a:avLst/>
          </a:prstGeom>
        </p:spPr>
      </p:pic>
      <p:pic>
        <p:nvPicPr>
          <p:cNvPr id="1031" name="object 10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087798"/>
            <a:ext cx="109275" cy="109200"/>
          </a:xfrm>
          <a:prstGeom prst="rect">
            <a:avLst/>
          </a:prstGeom>
        </p:spPr>
      </p:pic>
      <p:pic>
        <p:nvPicPr>
          <p:cNvPr id="1032" name="object 10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087798"/>
            <a:ext cx="109275" cy="109200"/>
          </a:xfrm>
          <a:prstGeom prst="rect">
            <a:avLst/>
          </a:prstGeom>
        </p:spPr>
      </p:pic>
      <p:pic>
        <p:nvPicPr>
          <p:cNvPr id="1033" name="object 103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087798"/>
            <a:ext cx="109275" cy="109200"/>
          </a:xfrm>
          <a:prstGeom prst="rect">
            <a:avLst/>
          </a:prstGeom>
        </p:spPr>
      </p:pic>
      <p:pic>
        <p:nvPicPr>
          <p:cNvPr id="1034" name="object 10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087798"/>
            <a:ext cx="109275" cy="109200"/>
          </a:xfrm>
          <a:prstGeom prst="rect">
            <a:avLst/>
          </a:prstGeom>
        </p:spPr>
      </p:pic>
      <p:pic>
        <p:nvPicPr>
          <p:cNvPr id="1035" name="object 10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087798"/>
            <a:ext cx="109275" cy="109200"/>
          </a:xfrm>
          <a:prstGeom prst="rect">
            <a:avLst/>
          </a:prstGeom>
        </p:spPr>
      </p:pic>
      <p:pic>
        <p:nvPicPr>
          <p:cNvPr id="1036" name="object 10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087798"/>
            <a:ext cx="109275" cy="109200"/>
          </a:xfrm>
          <a:prstGeom prst="rect">
            <a:avLst/>
          </a:prstGeom>
        </p:spPr>
      </p:pic>
      <p:pic>
        <p:nvPicPr>
          <p:cNvPr id="1037" name="object 10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087798"/>
            <a:ext cx="109275" cy="109200"/>
          </a:xfrm>
          <a:prstGeom prst="rect">
            <a:avLst/>
          </a:prstGeom>
        </p:spPr>
      </p:pic>
      <p:pic>
        <p:nvPicPr>
          <p:cNvPr id="1038" name="object 10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087798"/>
            <a:ext cx="109275" cy="109200"/>
          </a:xfrm>
          <a:prstGeom prst="rect">
            <a:avLst/>
          </a:prstGeom>
        </p:spPr>
      </p:pic>
      <p:pic>
        <p:nvPicPr>
          <p:cNvPr id="1039" name="object 10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087798"/>
            <a:ext cx="109275" cy="109200"/>
          </a:xfrm>
          <a:prstGeom prst="rect">
            <a:avLst/>
          </a:prstGeom>
        </p:spPr>
      </p:pic>
      <p:pic>
        <p:nvPicPr>
          <p:cNvPr id="1040" name="object 10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087798"/>
            <a:ext cx="109275" cy="109200"/>
          </a:xfrm>
          <a:prstGeom prst="rect">
            <a:avLst/>
          </a:prstGeom>
        </p:spPr>
      </p:pic>
      <p:pic>
        <p:nvPicPr>
          <p:cNvPr id="1041" name="object 10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087798"/>
            <a:ext cx="109275" cy="109200"/>
          </a:xfrm>
          <a:prstGeom prst="rect">
            <a:avLst/>
          </a:prstGeom>
        </p:spPr>
      </p:pic>
      <p:pic>
        <p:nvPicPr>
          <p:cNvPr id="1042" name="object 10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087798"/>
            <a:ext cx="109275" cy="109200"/>
          </a:xfrm>
          <a:prstGeom prst="rect">
            <a:avLst/>
          </a:prstGeom>
        </p:spPr>
      </p:pic>
      <p:pic>
        <p:nvPicPr>
          <p:cNvPr id="1043" name="object 10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087798"/>
            <a:ext cx="109275" cy="109200"/>
          </a:xfrm>
          <a:prstGeom prst="rect">
            <a:avLst/>
          </a:prstGeom>
        </p:spPr>
      </p:pic>
      <p:pic>
        <p:nvPicPr>
          <p:cNvPr id="1044" name="object 10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265968"/>
            <a:ext cx="109272" cy="109200"/>
          </a:xfrm>
          <a:prstGeom prst="rect">
            <a:avLst/>
          </a:prstGeom>
        </p:spPr>
      </p:pic>
      <p:pic>
        <p:nvPicPr>
          <p:cNvPr id="1045" name="object 10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265968"/>
            <a:ext cx="109275" cy="109200"/>
          </a:xfrm>
          <a:prstGeom prst="rect">
            <a:avLst/>
          </a:prstGeom>
        </p:spPr>
      </p:pic>
      <p:pic>
        <p:nvPicPr>
          <p:cNvPr id="1046" name="object 104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265968"/>
            <a:ext cx="109275" cy="109200"/>
          </a:xfrm>
          <a:prstGeom prst="rect">
            <a:avLst/>
          </a:prstGeom>
        </p:spPr>
      </p:pic>
      <p:pic>
        <p:nvPicPr>
          <p:cNvPr id="1047" name="object 10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265968"/>
            <a:ext cx="109275" cy="109200"/>
          </a:xfrm>
          <a:prstGeom prst="rect">
            <a:avLst/>
          </a:prstGeom>
        </p:spPr>
      </p:pic>
      <p:pic>
        <p:nvPicPr>
          <p:cNvPr id="1048" name="object 10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265968"/>
            <a:ext cx="109275" cy="109200"/>
          </a:xfrm>
          <a:prstGeom prst="rect">
            <a:avLst/>
          </a:prstGeom>
        </p:spPr>
      </p:pic>
      <p:pic>
        <p:nvPicPr>
          <p:cNvPr id="1049" name="object 10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265968"/>
            <a:ext cx="109275" cy="109200"/>
          </a:xfrm>
          <a:prstGeom prst="rect">
            <a:avLst/>
          </a:prstGeom>
        </p:spPr>
      </p:pic>
      <p:pic>
        <p:nvPicPr>
          <p:cNvPr id="1050" name="object 10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265968"/>
            <a:ext cx="109275" cy="109200"/>
          </a:xfrm>
          <a:prstGeom prst="rect">
            <a:avLst/>
          </a:prstGeom>
        </p:spPr>
      </p:pic>
      <p:pic>
        <p:nvPicPr>
          <p:cNvPr id="1051" name="object 10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265968"/>
            <a:ext cx="109275" cy="109200"/>
          </a:xfrm>
          <a:prstGeom prst="rect">
            <a:avLst/>
          </a:prstGeom>
        </p:spPr>
      </p:pic>
      <p:pic>
        <p:nvPicPr>
          <p:cNvPr id="1052" name="object 10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265968"/>
            <a:ext cx="109275" cy="109200"/>
          </a:xfrm>
          <a:prstGeom prst="rect">
            <a:avLst/>
          </a:prstGeom>
        </p:spPr>
      </p:pic>
      <p:pic>
        <p:nvPicPr>
          <p:cNvPr id="1053" name="object 10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265968"/>
            <a:ext cx="109275" cy="109200"/>
          </a:xfrm>
          <a:prstGeom prst="rect">
            <a:avLst/>
          </a:prstGeom>
        </p:spPr>
      </p:pic>
      <p:pic>
        <p:nvPicPr>
          <p:cNvPr id="1054" name="object 10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265968"/>
            <a:ext cx="109275" cy="109200"/>
          </a:xfrm>
          <a:prstGeom prst="rect">
            <a:avLst/>
          </a:prstGeom>
        </p:spPr>
      </p:pic>
      <p:pic>
        <p:nvPicPr>
          <p:cNvPr id="1055" name="object 10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265968"/>
            <a:ext cx="109275" cy="109200"/>
          </a:xfrm>
          <a:prstGeom prst="rect">
            <a:avLst/>
          </a:prstGeom>
        </p:spPr>
      </p:pic>
      <p:pic>
        <p:nvPicPr>
          <p:cNvPr id="1056" name="object 10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265968"/>
            <a:ext cx="109275" cy="109200"/>
          </a:xfrm>
          <a:prstGeom prst="rect">
            <a:avLst/>
          </a:prstGeom>
        </p:spPr>
      </p:pic>
      <p:pic>
        <p:nvPicPr>
          <p:cNvPr id="1057" name="object 10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265968"/>
            <a:ext cx="109275" cy="109200"/>
          </a:xfrm>
          <a:prstGeom prst="rect">
            <a:avLst/>
          </a:prstGeom>
        </p:spPr>
      </p:pic>
      <p:pic>
        <p:nvPicPr>
          <p:cNvPr id="1058" name="object 10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265968"/>
            <a:ext cx="109275" cy="109200"/>
          </a:xfrm>
          <a:prstGeom prst="rect">
            <a:avLst/>
          </a:prstGeom>
        </p:spPr>
      </p:pic>
      <p:pic>
        <p:nvPicPr>
          <p:cNvPr id="1059" name="object 10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265968"/>
            <a:ext cx="109275" cy="109200"/>
          </a:xfrm>
          <a:prstGeom prst="rect">
            <a:avLst/>
          </a:prstGeom>
        </p:spPr>
      </p:pic>
      <p:pic>
        <p:nvPicPr>
          <p:cNvPr id="1060" name="object 10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265968"/>
            <a:ext cx="109275" cy="109200"/>
          </a:xfrm>
          <a:prstGeom prst="rect">
            <a:avLst/>
          </a:prstGeom>
        </p:spPr>
      </p:pic>
      <p:pic>
        <p:nvPicPr>
          <p:cNvPr id="1061" name="object 10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265968"/>
            <a:ext cx="109275" cy="109200"/>
          </a:xfrm>
          <a:prstGeom prst="rect">
            <a:avLst/>
          </a:prstGeom>
        </p:spPr>
      </p:pic>
      <p:pic>
        <p:nvPicPr>
          <p:cNvPr id="1062" name="object 106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265968"/>
            <a:ext cx="109275" cy="109200"/>
          </a:xfrm>
          <a:prstGeom prst="rect">
            <a:avLst/>
          </a:prstGeom>
        </p:spPr>
      </p:pic>
      <p:pic>
        <p:nvPicPr>
          <p:cNvPr id="1063" name="object 10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265968"/>
            <a:ext cx="109275" cy="109200"/>
          </a:xfrm>
          <a:prstGeom prst="rect">
            <a:avLst/>
          </a:prstGeom>
        </p:spPr>
      </p:pic>
      <p:pic>
        <p:nvPicPr>
          <p:cNvPr id="1064" name="object 10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265968"/>
            <a:ext cx="109275" cy="109200"/>
          </a:xfrm>
          <a:prstGeom prst="rect">
            <a:avLst/>
          </a:prstGeom>
        </p:spPr>
      </p:pic>
      <p:pic>
        <p:nvPicPr>
          <p:cNvPr id="1065" name="object 10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265968"/>
            <a:ext cx="109275" cy="109200"/>
          </a:xfrm>
          <a:prstGeom prst="rect">
            <a:avLst/>
          </a:prstGeom>
        </p:spPr>
      </p:pic>
      <p:pic>
        <p:nvPicPr>
          <p:cNvPr id="1066" name="object 10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265968"/>
            <a:ext cx="109275" cy="109200"/>
          </a:xfrm>
          <a:prstGeom prst="rect">
            <a:avLst/>
          </a:prstGeom>
        </p:spPr>
      </p:pic>
      <p:pic>
        <p:nvPicPr>
          <p:cNvPr id="1067" name="object 10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265968"/>
            <a:ext cx="109275" cy="109200"/>
          </a:xfrm>
          <a:prstGeom prst="rect">
            <a:avLst/>
          </a:prstGeom>
        </p:spPr>
      </p:pic>
      <p:pic>
        <p:nvPicPr>
          <p:cNvPr id="1068" name="object 10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265968"/>
            <a:ext cx="109275" cy="109200"/>
          </a:xfrm>
          <a:prstGeom prst="rect">
            <a:avLst/>
          </a:prstGeom>
        </p:spPr>
      </p:pic>
      <p:pic>
        <p:nvPicPr>
          <p:cNvPr id="1069" name="object 10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265968"/>
            <a:ext cx="109275" cy="109200"/>
          </a:xfrm>
          <a:prstGeom prst="rect">
            <a:avLst/>
          </a:prstGeom>
        </p:spPr>
      </p:pic>
      <p:pic>
        <p:nvPicPr>
          <p:cNvPr id="1070" name="object 10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265968"/>
            <a:ext cx="109275" cy="109200"/>
          </a:xfrm>
          <a:prstGeom prst="rect">
            <a:avLst/>
          </a:prstGeom>
        </p:spPr>
      </p:pic>
      <p:pic>
        <p:nvPicPr>
          <p:cNvPr id="1071" name="object 10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265968"/>
            <a:ext cx="109275" cy="109200"/>
          </a:xfrm>
          <a:prstGeom prst="rect">
            <a:avLst/>
          </a:prstGeom>
        </p:spPr>
      </p:pic>
      <p:pic>
        <p:nvPicPr>
          <p:cNvPr id="1072" name="object 10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265968"/>
            <a:ext cx="109275" cy="109200"/>
          </a:xfrm>
          <a:prstGeom prst="rect">
            <a:avLst/>
          </a:prstGeom>
        </p:spPr>
      </p:pic>
      <p:pic>
        <p:nvPicPr>
          <p:cNvPr id="1073" name="object 10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265968"/>
            <a:ext cx="109275" cy="109200"/>
          </a:xfrm>
          <a:prstGeom prst="rect">
            <a:avLst/>
          </a:prstGeom>
        </p:spPr>
      </p:pic>
      <p:pic>
        <p:nvPicPr>
          <p:cNvPr id="1074" name="object 10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265968"/>
            <a:ext cx="109275" cy="109200"/>
          </a:xfrm>
          <a:prstGeom prst="rect">
            <a:avLst/>
          </a:prstGeom>
        </p:spPr>
      </p:pic>
      <p:pic>
        <p:nvPicPr>
          <p:cNvPr id="1075" name="object 10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265968"/>
            <a:ext cx="109275" cy="109200"/>
          </a:xfrm>
          <a:prstGeom prst="rect">
            <a:avLst/>
          </a:prstGeom>
        </p:spPr>
      </p:pic>
      <p:pic>
        <p:nvPicPr>
          <p:cNvPr id="1076" name="object 10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265968"/>
            <a:ext cx="109275" cy="109200"/>
          </a:xfrm>
          <a:prstGeom prst="rect">
            <a:avLst/>
          </a:prstGeom>
        </p:spPr>
      </p:pic>
      <p:pic>
        <p:nvPicPr>
          <p:cNvPr id="1077" name="object 10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265968"/>
            <a:ext cx="109275" cy="109200"/>
          </a:xfrm>
          <a:prstGeom prst="rect">
            <a:avLst/>
          </a:prstGeom>
        </p:spPr>
      </p:pic>
      <p:pic>
        <p:nvPicPr>
          <p:cNvPr id="1078" name="object 10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265968"/>
            <a:ext cx="109275" cy="109200"/>
          </a:xfrm>
          <a:prstGeom prst="rect">
            <a:avLst/>
          </a:prstGeom>
        </p:spPr>
      </p:pic>
      <p:pic>
        <p:nvPicPr>
          <p:cNvPr id="1079" name="object 10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265968"/>
            <a:ext cx="109275" cy="109200"/>
          </a:xfrm>
          <a:prstGeom prst="rect">
            <a:avLst/>
          </a:prstGeom>
        </p:spPr>
      </p:pic>
      <p:pic>
        <p:nvPicPr>
          <p:cNvPr id="1080" name="object 10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265968"/>
            <a:ext cx="109275" cy="109200"/>
          </a:xfrm>
          <a:prstGeom prst="rect">
            <a:avLst/>
          </a:prstGeom>
        </p:spPr>
      </p:pic>
      <p:pic>
        <p:nvPicPr>
          <p:cNvPr id="1081" name="object 10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265968"/>
            <a:ext cx="109275" cy="109200"/>
          </a:xfrm>
          <a:prstGeom prst="rect">
            <a:avLst/>
          </a:prstGeom>
        </p:spPr>
      </p:pic>
      <p:pic>
        <p:nvPicPr>
          <p:cNvPr id="1082" name="object 10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265968"/>
            <a:ext cx="109275" cy="109200"/>
          </a:xfrm>
          <a:prstGeom prst="rect">
            <a:avLst/>
          </a:prstGeom>
        </p:spPr>
      </p:pic>
      <p:pic>
        <p:nvPicPr>
          <p:cNvPr id="1083" name="object 10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265968"/>
            <a:ext cx="109275" cy="109200"/>
          </a:xfrm>
          <a:prstGeom prst="rect">
            <a:avLst/>
          </a:prstGeom>
        </p:spPr>
      </p:pic>
      <p:pic>
        <p:nvPicPr>
          <p:cNvPr id="1084" name="object 10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265968"/>
            <a:ext cx="109275" cy="109200"/>
          </a:xfrm>
          <a:prstGeom prst="rect">
            <a:avLst/>
          </a:prstGeom>
        </p:spPr>
      </p:pic>
      <p:pic>
        <p:nvPicPr>
          <p:cNvPr id="1085" name="object 108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265968"/>
            <a:ext cx="109275" cy="109200"/>
          </a:xfrm>
          <a:prstGeom prst="rect">
            <a:avLst/>
          </a:prstGeom>
        </p:spPr>
      </p:pic>
      <p:pic>
        <p:nvPicPr>
          <p:cNvPr id="1086" name="object 10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265968"/>
            <a:ext cx="109275" cy="109200"/>
          </a:xfrm>
          <a:prstGeom prst="rect">
            <a:avLst/>
          </a:prstGeom>
        </p:spPr>
      </p:pic>
      <p:pic>
        <p:nvPicPr>
          <p:cNvPr id="1087" name="object 10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265968"/>
            <a:ext cx="109275" cy="109200"/>
          </a:xfrm>
          <a:prstGeom prst="rect">
            <a:avLst/>
          </a:prstGeom>
        </p:spPr>
      </p:pic>
      <p:pic>
        <p:nvPicPr>
          <p:cNvPr id="1088" name="object 10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265968"/>
            <a:ext cx="109275" cy="109200"/>
          </a:xfrm>
          <a:prstGeom prst="rect">
            <a:avLst/>
          </a:prstGeom>
        </p:spPr>
      </p:pic>
      <p:pic>
        <p:nvPicPr>
          <p:cNvPr id="1089" name="object 10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265968"/>
            <a:ext cx="109275" cy="109200"/>
          </a:xfrm>
          <a:prstGeom prst="rect">
            <a:avLst/>
          </a:prstGeom>
        </p:spPr>
      </p:pic>
      <p:pic>
        <p:nvPicPr>
          <p:cNvPr id="1090" name="object 10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265968"/>
            <a:ext cx="109275" cy="109200"/>
          </a:xfrm>
          <a:prstGeom prst="rect">
            <a:avLst/>
          </a:prstGeom>
        </p:spPr>
      </p:pic>
      <p:pic>
        <p:nvPicPr>
          <p:cNvPr id="1091" name="object 10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265968"/>
            <a:ext cx="109275" cy="109200"/>
          </a:xfrm>
          <a:prstGeom prst="rect">
            <a:avLst/>
          </a:prstGeom>
        </p:spPr>
      </p:pic>
      <p:pic>
        <p:nvPicPr>
          <p:cNvPr id="1092" name="object 10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265968"/>
            <a:ext cx="109275" cy="109200"/>
          </a:xfrm>
          <a:prstGeom prst="rect">
            <a:avLst/>
          </a:prstGeom>
        </p:spPr>
      </p:pic>
      <p:pic>
        <p:nvPicPr>
          <p:cNvPr id="1093" name="object 10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265968"/>
            <a:ext cx="109275" cy="109200"/>
          </a:xfrm>
          <a:prstGeom prst="rect">
            <a:avLst/>
          </a:prstGeom>
        </p:spPr>
      </p:pic>
      <p:pic>
        <p:nvPicPr>
          <p:cNvPr id="1094" name="object 10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265968"/>
            <a:ext cx="109275" cy="109200"/>
          </a:xfrm>
          <a:prstGeom prst="rect">
            <a:avLst/>
          </a:prstGeom>
        </p:spPr>
      </p:pic>
      <p:pic>
        <p:nvPicPr>
          <p:cNvPr id="1095" name="object 10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265968"/>
            <a:ext cx="109275" cy="109200"/>
          </a:xfrm>
          <a:prstGeom prst="rect">
            <a:avLst/>
          </a:prstGeom>
        </p:spPr>
      </p:pic>
      <p:pic>
        <p:nvPicPr>
          <p:cNvPr id="1096" name="object 10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444138"/>
            <a:ext cx="109272" cy="109200"/>
          </a:xfrm>
          <a:prstGeom prst="rect">
            <a:avLst/>
          </a:prstGeom>
        </p:spPr>
      </p:pic>
      <p:pic>
        <p:nvPicPr>
          <p:cNvPr id="1097" name="object 10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444138"/>
            <a:ext cx="109275" cy="109200"/>
          </a:xfrm>
          <a:prstGeom prst="rect">
            <a:avLst/>
          </a:prstGeom>
        </p:spPr>
      </p:pic>
      <p:pic>
        <p:nvPicPr>
          <p:cNvPr id="1098" name="object 109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444138"/>
            <a:ext cx="109275" cy="109200"/>
          </a:xfrm>
          <a:prstGeom prst="rect">
            <a:avLst/>
          </a:prstGeom>
        </p:spPr>
      </p:pic>
      <p:pic>
        <p:nvPicPr>
          <p:cNvPr id="1099" name="object 10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444138"/>
            <a:ext cx="109275" cy="109200"/>
          </a:xfrm>
          <a:prstGeom prst="rect">
            <a:avLst/>
          </a:prstGeom>
        </p:spPr>
      </p:pic>
      <p:pic>
        <p:nvPicPr>
          <p:cNvPr id="1100" name="object 11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444138"/>
            <a:ext cx="109275" cy="109200"/>
          </a:xfrm>
          <a:prstGeom prst="rect">
            <a:avLst/>
          </a:prstGeom>
        </p:spPr>
      </p:pic>
      <p:pic>
        <p:nvPicPr>
          <p:cNvPr id="1101" name="object 11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444138"/>
            <a:ext cx="109275" cy="109200"/>
          </a:xfrm>
          <a:prstGeom prst="rect">
            <a:avLst/>
          </a:prstGeom>
        </p:spPr>
      </p:pic>
      <p:pic>
        <p:nvPicPr>
          <p:cNvPr id="1102" name="object 11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444138"/>
            <a:ext cx="109275" cy="109200"/>
          </a:xfrm>
          <a:prstGeom prst="rect">
            <a:avLst/>
          </a:prstGeom>
        </p:spPr>
      </p:pic>
      <p:pic>
        <p:nvPicPr>
          <p:cNvPr id="1103" name="object 11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444138"/>
            <a:ext cx="109275" cy="109200"/>
          </a:xfrm>
          <a:prstGeom prst="rect">
            <a:avLst/>
          </a:prstGeom>
        </p:spPr>
      </p:pic>
      <p:pic>
        <p:nvPicPr>
          <p:cNvPr id="1104" name="object 11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444138"/>
            <a:ext cx="109275" cy="109200"/>
          </a:xfrm>
          <a:prstGeom prst="rect">
            <a:avLst/>
          </a:prstGeom>
        </p:spPr>
      </p:pic>
      <p:pic>
        <p:nvPicPr>
          <p:cNvPr id="1105" name="object 11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444138"/>
            <a:ext cx="109275" cy="109200"/>
          </a:xfrm>
          <a:prstGeom prst="rect">
            <a:avLst/>
          </a:prstGeom>
        </p:spPr>
      </p:pic>
      <p:pic>
        <p:nvPicPr>
          <p:cNvPr id="1106" name="object 11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444138"/>
            <a:ext cx="109275" cy="109200"/>
          </a:xfrm>
          <a:prstGeom prst="rect">
            <a:avLst/>
          </a:prstGeom>
        </p:spPr>
      </p:pic>
      <p:pic>
        <p:nvPicPr>
          <p:cNvPr id="1107" name="object 11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444138"/>
            <a:ext cx="109275" cy="109200"/>
          </a:xfrm>
          <a:prstGeom prst="rect">
            <a:avLst/>
          </a:prstGeom>
        </p:spPr>
      </p:pic>
      <p:pic>
        <p:nvPicPr>
          <p:cNvPr id="1108" name="object 11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444138"/>
            <a:ext cx="109275" cy="109200"/>
          </a:xfrm>
          <a:prstGeom prst="rect">
            <a:avLst/>
          </a:prstGeom>
        </p:spPr>
      </p:pic>
      <p:pic>
        <p:nvPicPr>
          <p:cNvPr id="1109" name="object 11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444138"/>
            <a:ext cx="109275" cy="109200"/>
          </a:xfrm>
          <a:prstGeom prst="rect">
            <a:avLst/>
          </a:prstGeom>
        </p:spPr>
      </p:pic>
      <p:pic>
        <p:nvPicPr>
          <p:cNvPr id="1110" name="object 11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444138"/>
            <a:ext cx="109275" cy="109200"/>
          </a:xfrm>
          <a:prstGeom prst="rect">
            <a:avLst/>
          </a:prstGeom>
        </p:spPr>
      </p:pic>
      <p:pic>
        <p:nvPicPr>
          <p:cNvPr id="1111" name="object 11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444138"/>
            <a:ext cx="109275" cy="109200"/>
          </a:xfrm>
          <a:prstGeom prst="rect">
            <a:avLst/>
          </a:prstGeom>
        </p:spPr>
      </p:pic>
      <p:pic>
        <p:nvPicPr>
          <p:cNvPr id="1112" name="object 11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444138"/>
            <a:ext cx="109275" cy="109200"/>
          </a:xfrm>
          <a:prstGeom prst="rect">
            <a:avLst/>
          </a:prstGeom>
        </p:spPr>
      </p:pic>
      <p:pic>
        <p:nvPicPr>
          <p:cNvPr id="1113" name="object 11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444138"/>
            <a:ext cx="109275" cy="109200"/>
          </a:xfrm>
          <a:prstGeom prst="rect">
            <a:avLst/>
          </a:prstGeom>
        </p:spPr>
      </p:pic>
      <p:pic>
        <p:nvPicPr>
          <p:cNvPr id="1114" name="object 111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444138"/>
            <a:ext cx="109275" cy="109200"/>
          </a:xfrm>
          <a:prstGeom prst="rect">
            <a:avLst/>
          </a:prstGeom>
        </p:spPr>
      </p:pic>
      <p:pic>
        <p:nvPicPr>
          <p:cNvPr id="1115" name="object 11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444138"/>
            <a:ext cx="109275" cy="109200"/>
          </a:xfrm>
          <a:prstGeom prst="rect">
            <a:avLst/>
          </a:prstGeom>
        </p:spPr>
      </p:pic>
      <p:pic>
        <p:nvPicPr>
          <p:cNvPr id="1116" name="object 11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444138"/>
            <a:ext cx="109275" cy="109200"/>
          </a:xfrm>
          <a:prstGeom prst="rect">
            <a:avLst/>
          </a:prstGeom>
        </p:spPr>
      </p:pic>
      <p:pic>
        <p:nvPicPr>
          <p:cNvPr id="1117" name="object 11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444138"/>
            <a:ext cx="109275" cy="109200"/>
          </a:xfrm>
          <a:prstGeom prst="rect">
            <a:avLst/>
          </a:prstGeom>
        </p:spPr>
      </p:pic>
      <p:pic>
        <p:nvPicPr>
          <p:cNvPr id="1118" name="object 11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444138"/>
            <a:ext cx="109275" cy="109200"/>
          </a:xfrm>
          <a:prstGeom prst="rect">
            <a:avLst/>
          </a:prstGeom>
        </p:spPr>
      </p:pic>
      <p:pic>
        <p:nvPicPr>
          <p:cNvPr id="1119" name="object 11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444138"/>
            <a:ext cx="109275" cy="109200"/>
          </a:xfrm>
          <a:prstGeom prst="rect">
            <a:avLst/>
          </a:prstGeom>
        </p:spPr>
      </p:pic>
      <p:pic>
        <p:nvPicPr>
          <p:cNvPr id="1120" name="object 11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444138"/>
            <a:ext cx="109275" cy="109200"/>
          </a:xfrm>
          <a:prstGeom prst="rect">
            <a:avLst/>
          </a:prstGeom>
        </p:spPr>
      </p:pic>
      <p:pic>
        <p:nvPicPr>
          <p:cNvPr id="1121" name="object 11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444138"/>
            <a:ext cx="109275" cy="109200"/>
          </a:xfrm>
          <a:prstGeom prst="rect">
            <a:avLst/>
          </a:prstGeom>
        </p:spPr>
      </p:pic>
      <p:pic>
        <p:nvPicPr>
          <p:cNvPr id="1122" name="object 11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444138"/>
            <a:ext cx="109275" cy="109200"/>
          </a:xfrm>
          <a:prstGeom prst="rect">
            <a:avLst/>
          </a:prstGeom>
        </p:spPr>
      </p:pic>
      <p:pic>
        <p:nvPicPr>
          <p:cNvPr id="1123" name="object 11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444138"/>
            <a:ext cx="109275" cy="109200"/>
          </a:xfrm>
          <a:prstGeom prst="rect">
            <a:avLst/>
          </a:prstGeom>
        </p:spPr>
      </p:pic>
      <p:pic>
        <p:nvPicPr>
          <p:cNvPr id="1124" name="object 11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444138"/>
            <a:ext cx="109275" cy="109200"/>
          </a:xfrm>
          <a:prstGeom prst="rect">
            <a:avLst/>
          </a:prstGeom>
        </p:spPr>
      </p:pic>
      <p:pic>
        <p:nvPicPr>
          <p:cNvPr id="1125" name="object 11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444138"/>
            <a:ext cx="109275" cy="109200"/>
          </a:xfrm>
          <a:prstGeom prst="rect">
            <a:avLst/>
          </a:prstGeom>
        </p:spPr>
      </p:pic>
      <p:pic>
        <p:nvPicPr>
          <p:cNvPr id="1126" name="object 11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444138"/>
            <a:ext cx="109275" cy="109200"/>
          </a:xfrm>
          <a:prstGeom prst="rect">
            <a:avLst/>
          </a:prstGeom>
        </p:spPr>
      </p:pic>
      <p:pic>
        <p:nvPicPr>
          <p:cNvPr id="1127" name="object 11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444138"/>
            <a:ext cx="109275" cy="109200"/>
          </a:xfrm>
          <a:prstGeom prst="rect">
            <a:avLst/>
          </a:prstGeom>
        </p:spPr>
      </p:pic>
      <p:pic>
        <p:nvPicPr>
          <p:cNvPr id="1128" name="object 11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444138"/>
            <a:ext cx="109275" cy="109200"/>
          </a:xfrm>
          <a:prstGeom prst="rect">
            <a:avLst/>
          </a:prstGeom>
        </p:spPr>
      </p:pic>
      <p:pic>
        <p:nvPicPr>
          <p:cNvPr id="1129" name="object 11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444138"/>
            <a:ext cx="109275" cy="109200"/>
          </a:xfrm>
          <a:prstGeom prst="rect">
            <a:avLst/>
          </a:prstGeom>
        </p:spPr>
      </p:pic>
      <p:pic>
        <p:nvPicPr>
          <p:cNvPr id="1130" name="object 11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444138"/>
            <a:ext cx="109275" cy="109200"/>
          </a:xfrm>
          <a:prstGeom prst="rect">
            <a:avLst/>
          </a:prstGeom>
        </p:spPr>
      </p:pic>
      <p:pic>
        <p:nvPicPr>
          <p:cNvPr id="1131" name="object 11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444138"/>
            <a:ext cx="109275" cy="109200"/>
          </a:xfrm>
          <a:prstGeom prst="rect">
            <a:avLst/>
          </a:prstGeom>
        </p:spPr>
      </p:pic>
      <p:pic>
        <p:nvPicPr>
          <p:cNvPr id="1132" name="object 11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444138"/>
            <a:ext cx="109275" cy="109200"/>
          </a:xfrm>
          <a:prstGeom prst="rect">
            <a:avLst/>
          </a:prstGeom>
        </p:spPr>
      </p:pic>
      <p:pic>
        <p:nvPicPr>
          <p:cNvPr id="1133" name="object 11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444138"/>
            <a:ext cx="109275" cy="109200"/>
          </a:xfrm>
          <a:prstGeom prst="rect">
            <a:avLst/>
          </a:prstGeom>
        </p:spPr>
      </p:pic>
      <p:pic>
        <p:nvPicPr>
          <p:cNvPr id="1134" name="object 11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444138"/>
            <a:ext cx="109275" cy="109200"/>
          </a:xfrm>
          <a:prstGeom prst="rect">
            <a:avLst/>
          </a:prstGeom>
        </p:spPr>
      </p:pic>
      <p:pic>
        <p:nvPicPr>
          <p:cNvPr id="1135" name="object 11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444138"/>
            <a:ext cx="109275" cy="109200"/>
          </a:xfrm>
          <a:prstGeom prst="rect">
            <a:avLst/>
          </a:prstGeom>
        </p:spPr>
      </p:pic>
      <p:pic>
        <p:nvPicPr>
          <p:cNvPr id="1136" name="object 11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444138"/>
            <a:ext cx="109275" cy="109200"/>
          </a:xfrm>
          <a:prstGeom prst="rect">
            <a:avLst/>
          </a:prstGeom>
        </p:spPr>
      </p:pic>
      <p:pic>
        <p:nvPicPr>
          <p:cNvPr id="1137" name="object 113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444138"/>
            <a:ext cx="109275" cy="109200"/>
          </a:xfrm>
          <a:prstGeom prst="rect">
            <a:avLst/>
          </a:prstGeom>
        </p:spPr>
      </p:pic>
      <p:pic>
        <p:nvPicPr>
          <p:cNvPr id="1138" name="object 11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444138"/>
            <a:ext cx="109275" cy="109200"/>
          </a:xfrm>
          <a:prstGeom prst="rect">
            <a:avLst/>
          </a:prstGeom>
        </p:spPr>
      </p:pic>
      <p:pic>
        <p:nvPicPr>
          <p:cNvPr id="1139" name="object 11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444138"/>
            <a:ext cx="109275" cy="109200"/>
          </a:xfrm>
          <a:prstGeom prst="rect">
            <a:avLst/>
          </a:prstGeom>
        </p:spPr>
      </p:pic>
      <p:pic>
        <p:nvPicPr>
          <p:cNvPr id="1140" name="object 11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444138"/>
            <a:ext cx="109275" cy="109200"/>
          </a:xfrm>
          <a:prstGeom prst="rect">
            <a:avLst/>
          </a:prstGeom>
        </p:spPr>
      </p:pic>
      <p:pic>
        <p:nvPicPr>
          <p:cNvPr id="1141" name="object 11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444138"/>
            <a:ext cx="109275" cy="109200"/>
          </a:xfrm>
          <a:prstGeom prst="rect">
            <a:avLst/>
          </a:prstGeom>
        </p:spPr>
      </p:pic>
      <p:pic>
        <p:nvPicPr>
          <p:cNvPr id="1142" name="object 11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444138"/>
            <a:ext cx="109275" cy="109200"/>
          </a:xfrm>
          <a:prstGeom prst="rect">
            <a:avLst/>
          </a:prstGeom>
        </p:spPr>
      </p:pic>
      <p:pic>
        <p:nvPicPr>
          <p:cNvPr id="1143" name="object 11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444138"/>
            <a:ext cx="109275" cy="109200"/>
          </a:xfrm>
          <a:prstGeom prst="rect">
            <a:avLst/>
          </a:prstGeom>
        </p:spPr>
      </p:pic>
      <p:pic>
        <p:nvPicPr>
          <p:cNvPr id="1144" name="object 11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444138"/>
            <a:ext cx="109275" cy="109200"/>
          </a:xfrm>
          <a:prstGeom prst="rect">
            <a:avLst/>
          </a:prstGeom>
        </p:spPr>
      </p:pic>
      <p:pic>
        <p:nvPicPr>
          <p:cNvPr id="1145" name="object 11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444138"/>
            <a:ext cx="109275" cy="109200"/>
          </a:xfrm>
          <a:prstGeom prst="rect">
            <a:avLst/>
          </a:prstGeom>
        </p:spPr>
      </p:pic>
      <p:pic>
        <p:nvPicPr>
          <p:cNvPr id="1146" name="object 11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444138"/>
            <a:ext cx="109275" cy="109200"/>
          </a:xfrm>
          <a:prstGeom prst="rect">
            <a:avLst/>
          </a:prstGeom>
        </p:spPr>
      </p:pic>
      <p:pic>
        <p:nvPicPr>
          <p:cNvPr id="1147" name="object 11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444138"/>
            <a:ext cx="109275" cy="109200"/>
          </a:xfrm>
          <a:prstGeom prst="rect">
            <a:avLst/>
          </a:prstGeom>
        </p:spPr>
      </p:pic>
      <p:pic>
        <p:nvPicPr>
          <p:cNvPr id="1148" name="object 114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736" y="4622307"/>
            <a:ext cx="109272" cy="109200"/>
          </a:xfrm>
          <a:prstGeom prst="rect">
            <a:avLst/>
          </a:prstGeom>
        </p:spPr>
      </p:pic>
      <p:pic>
        <p:nvPicPr>
          <p:cNvPr id="1149" name="object 114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2025" y="4622307"/>
            <a:ext cx="109275" cy="109200"/>
          </a:xfrm>
          <a:prstGeom prst="rect">
            <a:avLst/>
          </a:prstGeom>
        </p:spPr>
      </p:pic>
      <p:pic>
        <p:nvPicPr>
          <p:cNvPr id="1150" name="object 1150"/>
          <p:cNvPicPr/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050316" y="4622307"/>
            <a:ext cx="109275" cy="109200"/>
          </a:xfrm>
          <a:prstGeom prst="rect">
            <a:avLst/>
          </a:prstGeom>
        </p:spPr>
      </p:pic>
      <p:pic>
        <p:nvPicPr>
          <p:cNvPr id="1151" name="object 115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228607" y="4622307"/>
            <a:ext cx="109275" cy="109200"/>
          </a:xfrm>
          <a:prstGeom prst="rect">
            <a:avLst/>
          </a:prstGeom>
        </p:spPr>
      </p:pic>
      <p:pic>
        <p:nvPicPr>
          <p:cNvPr id="1152" name="object 115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406898" y="4622307"/>
            <a:ext cx="109275" cy="109200"/>
          </a:xfrm>
          <a:prstGeom prst="rect">
            <a:avLst/>
          </a:prstGeom>
        </p:spPr>
      </p:pic>
      <p:pic>
        <p:nvPicPr>
          <p:cNvPr id="1153" name="object 115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585188" y="4622307"/>
            <a:ext cx="109275" cy="109200"/>
          </a:xfrm>
          <a:prstGeom prst="rect">
            <a:avLst/>
          </a:prstGeom>
        </p:spPr>
      </p:pic>
      <p:pic>
        <p:nvPicPr>
          <p:cNvPr id="1154" name="object 115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763479" y="4622307"/>
            <a:ext cx="109275" cy="109200"/>
          </a:xfrm>
          <a:prstGeom prst="rect">
            <a:avLst/>
          </a:prstGeom>
        </p:spPr>
      </p:pic>
      <p:pic>
        <p:nvPicPr>
          <p:cNvPr id="1155" name="object 115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941770" y="4622307"/>
            <a:ext cx="109275" cy="109200"/>
          </a:xfrm>
          <a:prstGeom prst="rect">
            <a:avLst/>
          </a:prstGeom>
        </p:spPr>
      </p:pic>
      <p:pic>
        <p:nvPicPr>
          <p:cNvPr id="1156" name="object 115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120061" y="4622307"/>
            <a:ext cx="109275" cy="109200"/>
          </a:xfrm>
          <a:prstGeom prst="rect">
            <a:avLst/>
          </a:prstGeom>
        </p:spPr>
      </p:pic>
      <p:pic>
        <p:nvPicPr>
          <p:cNvPr id="1157" name="object 115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298352" y="4622307"/>
            <a:ext cx="109275" cy="109200"/>
          </a:xfrm>
          <a:prstGeom prst="rect">
            <a:avLst/>
          </a:prstGeom>
        </p:spPr>
      </p:pic>
      <p:pic>
        <p:nvPicPr>
          <p:cNvPr id="1158" name="object 115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476643" y="4622307"/>
            <a:ext cx="109275" cy="109200"/>
          </a:xfrm>
          <a:prstGeom prst="rect">
            <a:avLst/>
          </a:prstGeom>
        </p:spPr>
      </p:pic>
      <p:pic>
        <p:nvPicPr>
          <p:cNvPr id="1159" name="object 115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654933" y="4622307"/>
            <a:ext cx="109275" cy="109200"/>
          </a:xfrm>
          <a:prstGeom prst="rect">
            <a:avLst/>
          </a:prstGeom>
        </p:spPr>
      </p:pic>
      <p:pic>
        <p:nvPicPr>
          <p:cNvPr id="1160" name="object 116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2833224" y="4622307"/>
            <a:ext cx="109275" cy="109200"/>
          </a:xfrm>
          <a:prstGeom prst="rect">
            <a:avLst/>
          </a:prstGeom>
        </p:spPr>
      </p:pic>
      <p:pic>
        <p:nvPicPr>
          <p:cNvPr id="1161" name="object 116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011515" y="4622307"/>
            <a:ext cx="109275" cy="109200"/>
          </a:xfrm>
          <a:prstGeom prst="rect">
            <a:avLst/>
          </a:prstGeom>
        </p:spPr>
      </p:pic>
      <p:pic>
        <p:nvPicPr>
          <p:cNvPr id="1162" name="object 116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189806" y="4622307"/>
            <a:ext cx="109275" cy="109200"/>
          </a:xfrm>
          <a:prstGeom prst="rect">
            <a:avLst/>
          </a:prstGeom>
        </p:spPr>
      </p:pic>
      <p:pic>
        <p:nvPicPr>
          <p:cNvPr id="1163" name="object 116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368097" y="4622307"/>
            <a:ext cx="109275" cy="109200"/>
          </a:xfrm>
          <a:prstGeom prst="rect">
            <a:avLst/>
          </a:prstGeom>
        </p:spPr>
      </p:pic>
      <p:pic>
        <p:nvPicPr>
          <p:cNvPr id="1164" name="object 116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546388" y="4622307"/>
            <a:ext cx="109275" cy="109200"/>
          </a:xfrm>
          <a:prstGeom prst="rect">
            <a:avLst/>
          </a:prstGeom>
        </p:spPr>
      </p:pic>
      <p:pic>
        <p:nvPicPr>
          <p:cNvPr id="1165" name="object 116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3724678" y="4622307"/>
            <a:ext cx="109275" cy="109200"/>
          </a:xfrm>
          <a:prstGeom prst="rect">
            <a:avLst/>
          </a:prstGeom>
        </p:spPr>
      </p:pic>
      <p:pic>
        <p:nvPicPr>
          <p:cNvPr id="1166" name="object 1166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902969" y="4622307"/>
            <a:ext cx="109275" cy="109200"/>
          </a:xfrm>
          <a:prstGeom prst="rect">
            <a:avLst/>
          </a:prstGeom>
        </p:spPr>
      </p:pic>
      <p:pic>
        <p:nvPicPr>
          <p:cNvPr id="1167" name="object 116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081260" y="4622307"/>
            <a:ext cx="109275" cy="109200"/>
          </a:xfrm>
          <a:prstGeom prst="rect">
            <a:avLst/>
          </a:prstGeom>
        </p:spPr>
      </p:pic>
      <p:pic>
        <p:nvPicPr>
          <p:cNvPr id="1168" name="object 116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259551" y="4622307"/>
            <a:ext cx="109275" cy="109200"/>
          </a:xfrm>
          <a:prstGeom prst="rect">
            <a:avLst/>
          </a:prstGeom>
        </p:spPr>
      </p:pic>
      <p:pic>
        <p:nvPicPr>
          <p:cNvPr id="1169" name="object 116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437842" y="4622307"/>
            <a:ext cx="109275" cy="109200"/>
          </a:xfrm>
          <a:prstGeom prst="rect">
            <a:avLst/>
          </a:prstGeom>
        </p:spPr>
      </p:pic>
      <p:pic>
        <p:nvPicPr>
          <p:cNvPr id="1170" name="object 117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616133" y="4622307"/>
            <a:ext cx="109275" cy="109200"/>
          </a:xfrm>
          <a:prstGeom prst="rect">
            <a:avLst/>
          </a:prstGeom>
        </p:spPr>
      </p:pic>
      <p:pic>
        <p:nvPicPr>
          <p:cNvPr id="1171" name="object 117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794424" y="4622307"/>
            <a:ext cx="109275" cy="109200"/>
          </a:xfrm>
          <a:prstGeom prst="rect">
            <a:avLst/>
          </a:prstGeom>
        </p:spPr>
      </p:pic>
      <p:pic>
        <p:nvPicPr>
          <p:cNvPr id="1172" name="object 117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4972715" y="4622307"/>
            <a:ext cx="109275" cy="109200"/>
          </a:xfrm>
          <a:prstGeom prst="rect">
            <a:avLst/>
          </a:prstGeom>
        </p:spPr>
      </p:pic>
      <p:pic>
        <p:nvPicPr>
          <p:cNvPr id="1173" name="object 117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151005" y="4622307"/>
            <a:ext cx="109275" cy="109200"/>
          </a:xfrm>
          <a:prstGeom prst="rect">
            <a:avLst/>
          </a:prstGeom>
        </p:spPr>
      </p:pic>
      <p:pic>
        <p:nvPicPr>
          <p:cNvPr id="1174" name="object 117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934153" y="4622307"/>
            <a:ext cx="109275" cy="109200"/>
          </a:xfrm>
          <a:prstGeom prst="rect">
            <a:avLst/>
          </a:prstGeom>
        </p:spPr>
      </p:pic>
      <p:pic>
        <p:nvPicPr>
          <p:cNvPr id="1175" name="object 117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112444" y="4622307"/>
            <a:ext cx="109275" cy="109200"/>
          </a:xfrm>
          <a:prstGeom prst="rect">
            <a:avLst/>
          </a:prstGeom>
        </p:spPr>
      </p:pic>
      <p:pic>
        <p:nvPicPr>
          <p:cNvPr id="1176" name="object 117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290735" y="4622307"/>
            <a:ext cx="109275" cy="109200"/>
          </a:xfrm>
          <a:prstGeom prst="rect">
            <a:avLst/>
          </a:prstGeom>
        </p:spPr>
      </p:pic>
      <p:pic>
        <p:nvPicPr>
          <p:cNvPr id="1177" name="object 117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469026" y="4622307"/>
            <a:ext cx="109275" cy="109200"/>
          </a:xfrm>
          <a:prstGeom prst="rect">
            <a:avLst/>
          </a:prstGeom>
        </p:spPr>
      </p:pic>
      <p:pic>
        <p:nvPicPr>
          <p:cNvPr id="1178" name="object 117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647316" y="4622307"/>
            <a:ext cx="109275" cy="109200"/>
          </a:xfrm>
          <a:prstGeom prst="rect">
            <a:avLst/>
          </a:prstGeom>
        </p:spPr>
      </p:pic>
      <p:pic>
        <p:nvPicPr>
          <p:cNvPr id="1179" name="object 117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7825608" y="4622307"/>
            <a:ext cx="109275" cy="109200"/>
          </a:xfrm>
          <a:prstGeom prst="rect">
            <a:avLst/>
          </a:prstGeom>
        </p:spPr>
      </p:pic>
      <p:pic>
        <p:nvPicPr>
          <p:cNvPr id="1180" name="object 118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003899" y="4622307"/>
            <a:ext cx="109275" cy="109200"/>
          </a:xfrm>
          <a:prstGeom prst="rect">
            <a:avLst/>
          </a:prstGeom>
        </p:spPr>
      </p:pic>
      <p:pic>
        <p:nvPicPr>
          <p:cNvPr id="1181" name="object 118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182189" y="4622307"/>
            <a:ext cx="109275" cy="109200"/>
          </a:xfrm>
          <a:prstGeom prst="rect">
            <a:avLst/>
          </a:prstGeom>
        </p:spPr>
      </p:pic>
      <p:pic>
        <p:nvPicPr>
          <p:cNvPr id="1182" name="object 118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360480" y="4622307"/>
            <a:ext cx="109275" cy="109200"/>
          </a:xfrm>
          <a:prstGeom prst="rect">
            <a:avLst/>
          </a:prstGeom>
        </p:spPr>
      </p:pic>
      <p:pic>
        <p:nvPicPr>
          <p:cNvPr id="1183" name="object 118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538771" y="4622307"/>
            <a:ext cx="109275" cy="109200"/>
          </a:xfrm>
          <a:prstGeom prst="rect">
            <a:avLst/>
          </a:prstGeom>
        </p:spPr>
      </p:pic>
      <p:pic>
        <p:nvPicPr>
          <p:cNvPr id="1184" name="object 118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717062" y="4622307"/>
            <a:ext cx="109275" cy="109200"/>
          </a:xfrm>
          <a:prstGeom prst="rect">
            <a:avLst/>
          </a:prstGeom>
        </p:spPr>
      </p:pic>
      <p:pic>
        <p:nvPicPr>
          <p:cNvPr id="1185" name="object 118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8895353" y="4622307"/>
            <a:ext cx="109275" cy="109200"/>
          </a:xfrm>
          <a:prstGeom prst="rect">
            <a:avLst/>
          </a:prstGeom>
        </p:spPr>
      </p:pic>
      <p:pic>
        <p:nvPicPr>
          <p:cNvPr id="1186" name="object 118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073643" y="4622307"/>
            <a:ext cx="109275" cy="109200"/>
          </a:xfrm>
          <a:prstGeom prst="rect">
            <a:avLst/>
          </a:prstGeom>
        </p:spPr>
      </p:pic>
      <p:pic>
        <p:nvPicPr>
          <p:cNvPr id="1187" name="object 118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251934" y="4622307"/>
            <a:ext cx="109275" cy="109200"/>
          </a:xfrm>
          <a:prstGeom prst="rect">
            <a:avLst/>
          </a:prstGeom>
        </p:spPr>
      </p:pic>
      <p:pic>
        <p:nvPicPr>
          <p:cNvPr id="1188" name="object 118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430225" y="4622307"/>
            <a:ext cx="109275" cy="109200"/>
          </a:xfrm>
          <a:prstGeom prst="rect">
            <a:avLst/>
          </a:prstGeom>
        </p:spPr>
      </p:pic>
      <p:pic>
        <p:nvPicPr>
          <p:cNvPr id="1189" name="object 1189"/>
          <p:cNvPicPr/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9608516" y="4622307"/>
            <a:ext cx="109275" cy="109200"/>
          </a:xfrm>
          <a:prstGeom prst="rect">
            <a:avLst/>
          </a:prstGeom>
        </p:spPr>
      </p:pic>
      <p:pic>
        <p:nvPicPr>
          <p:cNvPr id="1190" name="object 1190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786807" y="4622307"/>
            <a:ext cx="109275" cy="109200"/>
          </a:xfrm>
          <a:prstGeom prst="rect">
            <a:avLst/>
          </a:prstGeom>
        </p:spPr>
      </p:pic>
      <p:pic>
        <p:nvPicPr>
          <p:cNvPr id="1191" name="object 1191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9965097" y="4622307"/>
            <a:ext cx="109275" cy="109200"/>
          </a:xfrm>
          <a:prstGeom prst="rect">
            <a:avLst/>
          </a:prstGeom>
        </p:spPr>
      </p:pic>
      <p:pic>
        <p:nvPicPr>
          <p:cNvPr id="1192" name="object 1192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143389" y="4622307"/>
            <a:ext cx="109275" cy="109200"/>
          </a:xfrm>
          <a:prstGeom prst="rect">
            <a:avLst/>
          </a:prstGeom>
        </p:spPr>
      </p:pic>
      <p:pic>
        <p:nvPicPr>
          <p:cNvPr id="1193" name="object 1193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321680" y="4622307"/>
            <a:ext cx="109275" cy="109200"/>
          </a:xfrm>
          <a:prstGeom prst="rect">
            <a:avLst/>
          </a:prstGeom>
        </p:spPr>
      </p:pic>
      <p:pic>
        <p:nvPicPr>
          <p:cNvPr id="1194" name="object 1194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499970" y="4622307"/>
            <a:ext cx="109275" cy="109200"/>
          </a:xfrm>
          <a:prstGeom prst="rect">
            <a:avLst/>
          </a:prstGeom>
        </p:spPr>
      </p:pic>
      <p:pic>
        <p:nvPicPr>
          <p:cNvPr id="1195" name="object 1195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678261" y="4622307"/>
            <a:ext cx="109275" cy="109200"/>
          </a:xfrm>
          <a:prstGeom prst="rect">
            <a:avLst/>
          </a:prstGeom>
        </p:spPr>
      </p:pic>
      <p:pic>
        <p:nvPicPr>
          <p:cNvPr id="1196" name="object 1196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856552" y="4622307"/>
            <a:ext cx="109275" cy="109200"/>
          </a:xfrm>
          <a:prstGeom prst="rect">
            <a:avLst/>
          </a:prstGeom>
        </p:spPr>
      </p:pic>
      <p:pic>
        <p:nvPicPr>
          <p:cNvPr id="1197" name="object 1197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034843" y="4622307"/>
            <a:ext cx="109275" cy="109200"/>
          </a:xfrm>
          <a:prstGeom prst="rect">
            <a:avLst/>
          </a:prstGeom>
        </p:spPr>
      </p:pic>
      <p:pic>
        <p:nvPicPr>
          <p:cNvPr id="1198" name="object 1198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213134" y="4622307"/>
            <a:ext cx="109275" cy="109200"/>
          </a:xfrm>
          <a:prstGeom prst="rect">
            <a:avLst/>
          </a:prstGeom>
        </p:spPr>
      </p:pic>
      <p:pic>
        <p:nvPicPr>
          <p:cNvPr id="1199" name="object 1199"/>
          <p:cNvPicPr/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1391424" y="4622307"/>
            <a:ext cx="109275" cy="109200"/>
          </a:xfrm>
          <a:prstGeom prst="rect">
            <a:avLst/>
          </a:prstGeom>
        </p:spPr>
      </p:pic>
      <p:pic>
        <p:nvPicPr>
          <p:cNvPr id="1200" name="object 12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800477"/>
            <a:ext cx="109272" cy="109200"/>
          </a:xfrm>
          <a:prstGeom prst="rect">
            <a:avLst/>
          </a:prstGeom>
        </p:spPr>
      </p:pic>
      <p:pic>
        <p:nvPicPr>
          <p:cNvPr id="1201" name="object 12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800477"/>
            <a:ext cx="109275" cy="109200"/>
          </a:xfrm>
          <a:prstGeom prst="rect">
            <a:avLst/>
          </a:prstGeom>
        </p:spPr>
      </p:pic>
      <p:pic>
        <p:nvPicPr>
          <p:cNvPr id="1202" name="object 120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800477"/>
            <a:ext cx="109275" cy="109200"/>
          </a:xfrm>
          <a:prstGeom prst="rect">
            <a:avLst/>
          </a:prstGeom>
        </p:spPr>
      </p:pic>
      <p:pic>
        <p:nvPicPr>
          <p:cNvPr id="1203" name="object 12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800477"/>
            <a:ext cx="109275" cy="109200"/>
          </a:xfrm>
          <a:prstGeom prst="rect">
            <a:avLst/>
          </a:prstGeom>
        </p:spPr>
      </p:pic>
      <p:pic>
        <p:nvPicPr>
          <p:cNvPr id="1204" name="object 12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800477"/>
            <a:ext cx="109275" cy="109200"/>
          </a:xfrm>
          <a:prstGeom prst="rect">
            <a:avLst/>
          </a:prstGeom>
        </p:spPr>
      </p:pic>
      <p:pic>
        <p:nvPicPr>
          <p:cNvPr id="1205" name="object 12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800477"/>
            <a:ext cx="109275" cy="109200"/>
          </a:xfrm>
          <a:prstGeom prst="rect">
            <a:avLst/>
          </a:prstGeom>
        </p:spPr>
      </p:pic>
      <p:pic>
        <p:nvPicPr>
          <p:cNvPr id="1206" name="object 12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800477"/>
            <a:ext cx="109275" cy="109200"/>
          </a:xfrm>
          <a:prstGeom prst="rect">
            <a:avLst/>
          </a:prstGeom>
        </p:spPr>
      </p:pic>
      <p:pic>
        <p:nvPicPr>
          <p:cNvPr id="1207" name="object 12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800477"/>
            <a:ext cx="109275" cy="109200"/>
          </a:xfrm>
          <a:prstGeom prst="rect">
            <a:avLst/>
          </a:prstGeom>
        </p:spPr>
      </p:pic>
      <p:pic>
        <p:nvPicPr>
          <p:cNvPr id="1208" name="object 12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800477"/>
            <a:ext cx="109275" cy="109200"/>
          </a:xfrm>
          <a:prstGeom prst="rect">
            <a:avLst/>
          </a:prstGeom>
        </p:spPr>
      </p:pic>
      <p:pic>
        <p:nvPicPr>
          <p:cNvPr id="1209" name="object 12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800477"/>
            <a:ext cx="109275" cy="109200"/>
          </a:xfrm>
          <a:prstGeom prst="rect">
            <a:avLst/>
          </a:prstGeom>
        </p:spPr>
      </p:pic>
      <p:pic>
        <p:nvPicPr>
          <p:cNvPr id="1210" name="object 12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800477"/>
            <a:ext cx="109275" cy="109200"/>
          </a:xfrm>
          <a:prstGeom prst="rect">
            <a:avLst/>
          </a:prstGeom>
        </p:spPr>
      </p:pic>
      <p:pic>
        <p:nvPicPr>
          <p:cNvPr id="1211" name="object 12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800477"/>
            <a:ext cx="109275" cy="109200"/>
          </a:xfrm>
          <a:prstGeom prst="rect">
            <a:avLst/>
          </a:prstGeom>
        </p:spPr>
      </p:pic>
      <p:pic>
        <p:nvPicPr>
          <p:cNvPr id="1212" name="object 12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800477"/>
            <a:ext cx="109275" cy="109200"/>
          </a:xfrm>
          <a:prstGeom prst="rect">
            <a:avLst/>
          </a:prstGeom>
        </p:spPr>
      </p:pic>
      <p:pic>
        <p:nvPicPr>
          <p:cNvPr id="1213" name="object 12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800477"/>
            <a:ext cx="109275" cy="109200"/>
          </a:xfrm>
          <a:prstGeom prst="rect">
            <a:avLst/>
          </a:prstGeom>
        </p:spPr>
      </p:pic>
      <p:pic>
        <p:nvPicPr>
          <p:cNvPr id="1214" name="object 12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800477"/>
            <a:ext cx="109275" cy="109200"/>
          </a:xfrm>
          <a:prstGeom prst="rect">
            <a:avLst/>
          </a:prstGeom>
        </p:spPr>
      </p:pic>
      <p:pic>
        <p:nvPicPr>
          <p:cNvPr id="1215" name="object 12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800477"/>
            <a:ext cx="109275" cy="109200"/>
          </a:xfrm>
          <a:prstGeom prst="rect">
            <a:avLst/>
          </a:prstGeom>
        </p:spPr>
      </p:pic>
      <p:pic>
        <p:nvPicPr>
          <p:cNvPr id="1216" name="object 12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800477"/>
            <a:ext cx="109275" cy="109200"/>
          </a:xfrm>
          <a:prstGeom prst="rect">
            <a:avLst/>
          </a:prstGeom>
        </p:spPr>
      </p:pic>
      <p:pic>
        <p:nvPicPr>
          <p:cNvPr id="1217" name="object 12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800477"/>
            <a:ext cx="109275" cy="109200"/>
          </a:xfrm>
          <a:prstGeom prst="rect">
            <a:avLst/>
          </a:prstGeom>
        </p:spPr>
      </p:pic>
      <p:pic>
        <p:nvPicPr>
          <p:cNvPr id="1218" name="object 121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800477"/>
            <a:ext cx="109275" cy="109200"/>
          </a:xfrm>
          <a:prstGeom prst="rect">
            <a:avLst/>
          </a:prstGeom>
        </p:spPr>
      </p:pic>
      <p:pic>
        <p:nvPicPr>
          <p:cNvPr id="1219" name="object 12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800477"/>
            <a:ext cx="109275" cy="109200"/>
          </a:xfrm>
          <a:prstGeom prst="rect">
            <a:avLst/>
          </a:prstGeom>
        </p:spPr>
      </p:pic>
      <p:pic>
        <p:nvPicPr>
          <p:cNvPr id="1220" name="object 12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800477"/>
            <a:ext cx="109275" cy="109200"/>
          </a:xfrm>
          <a:prstGeom prst="rect">
            <a:avLst/>
          </a:prstGeom>
        </p:spPr>
      </p:pic>
      <p:pic>
        <p:nvPicPr>
          <p:cNvPr id="1221" name="object 12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800477"/>
            <a:ext cx="109275" cy="109200"/>
          </a:xfrm>
          <a:prstGeom prst="rect">
            <a:avLst/>
          </a:prstGeom>
        </p:spPr>
      </p:pic>
      <p:pic>
        <p:nvPicPr>
          <p:cNvPr id="1222" name="object 12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800477"/>
            <a:ext cx="109275" cy="109200"/>
          </a:xfrm>
          <a:prstGeom prst="rect">
            <a:avLst/>
          </a:prstGeom>
        </p:spPr>
      </p:pic>
      <p:pic>
        <p:nvPicPr>
          <p:cNvPr id="1223" name="object 12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800477"/>
            <a:ext cx="109275" cy="109200"/>
          </a:xfrm>
          <a:prstGeom prst="rect">
            <a:avLst/>
          </a:prstGeom>
        </p:spPr>
      </p:pic>
      <p:pic>
        <p:nvPicPr>
          <p:cNvPr id="1224" name="object 12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800477"/>
            <a:ext cx="109275" cy="109200"/>
          </a:xfrm>
          <a:prstGeom prst="rect">
            <a:avLst/>
          </a:prstGeom>
        </p:spPr>
      </p:pic>
      <p:pic>
        <p:nvPicPr>
          <p:cNvPr id="1225" name="object 12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800477"/>
            <a:ext cx="109275" cy="109200"/>
          </a:xfrm>
          <a:prstGeom prst="rect">
            <a:avLst/>
          </a:prstGeom>
        </p:spPr>
      </p:pic>
      <p:pic>
        <p:nvPicPr>
          <p:cNvPr id="1226" name="object 12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800477"/>
            <a:ext cx="109275" cy="109200"/>
          </a:xfrm>
          <a:prstGeom prst="rect">
            <a:avLst/>
          </a:prstGeom>
        </p:spPr>
      </p:pic>
      <p:pic>
        <p:nvPicPr>
          <p:cNvPr id="1227" name="object 12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800477"/>
            <a:ext cx="109275" cy="109200"/>
          </a:xfrm>
          <a:prstGeom prst="rect">
            <a:avLst/>
          </a:prstGeom>
        </p:spPr>
      </p:pic>
      <p:pic>
        <p:nvPicPr>
          <p:cNvPr id="1228" name="object 12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800477"/>
            <a:ext cx="109275" cy="109200"/>
          </a:xfrm>
          <a:prstGeom prst="rect">
            <a:avLst/>
          </a:prstGeom>
        </p:spPr>
      </p:pic>
      <p:pic>
        <p:nvPicPr>
          <p:cNvPr id="1229" name="object 12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800477"/>
            <a:ext cx="109275" cy="109200"/>
          </a:xfrm>
          <a:prstGeom prst="rect">
            <a:avLst/>
          </a:prstGeom>
        </p:spPr>
      </p:pic>
      <p:pic>
        <p:nvPicPr>
          <p:cNvPr id="1230" name="object 12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800477"/>
            <a:ext cx="109275" cy="109200"/>
          </a:xfrm>
          <a:prstGeom prst="rect">
            <a:avLst/>
          </a:prstGeom>
        </p:spPr>
      </p:pic>
      <p:pic>
        <p:nvPicPr>
          <p:cNvPr id="1231" name="object 12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800477"/>
            <a:ext cx="109275" cy="109200"/>
          </a:xfrm>
          <a:prstGeom prst="rect">
            <a:avLst/>
          </a:prstGeom>
        </p:spPr>
      </p:pic>
      <p:pic>
        <p:nvPicPr>
          <p:cNvPr id="1232" name="object 12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800477"/>
            <a:ext cx="109275" cy="109200"/>
          </a:xfrm>
          <a:prstGeom prst="rect">
            <a:avLst/>
          </a:prstGeom>
        </p:spPr>
      </p:pic>
      <p:pic>
        <p:nvPicPr>
          <p:cNvPr id="1233" name="object 12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800477"/>
            <a:ext cx="109275" cy="109200"/>
          </a:xfrm>
          <a:prstGeom prst="rect">
            <a:avLst/>
          </a:prstGeom>
        </p:spPr>
      </p:pic>
      <p:pic>
        <p:nvPicPr>
          <p:cNvPr id="1234" name="object 12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800477"/>
            <a:ext cx="109275" cy="109200"/>
          </a:xfrm>
          <a:prstGeom prst="rect">
            <a:avLst/>
          </a:prstGeom>
        </p:spPr>
      </p:pic>
      <p:pic>
        <p:nvPicPr>
          <p:cNvPr id="1235" name="object 12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800477"/>
            <a:ext cx="109275" cy="109200"/>
          </a:xfrm>
          <a:prstGeom prst="rect">
            <a:avLst/>
          </a:prstGeom>
        </p:spPr>
      </p:pic>
      <p:pic>
        <p:nvPicPr>
          <p:cNvPr id="1236" name="object 12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800477"/>
            <a:ext cx="109275" cy="109200"/>
          </a:xfrm>
          <a:prstGeom prst="rect">
            <a:avLst/>
          </a:prstGeom>
        </p:spPr>
      </p:pic>
      <p:pic>
        <p:nvPicPr>
          <p:cNvPr id="1237" name="object 12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800477"/>
            <a:ext cx="109275" cy="109200"/>
          </a:xfrm>
          <a:prstGeom prst="rect">
            <a:avLst/>
          </a:prstGeom>
        </p:spPr>
      </p:pic>
      <p:pic>
        <p:nvPicPr>
          <p:cNvPr id="1238" name="object 12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800477"/>
            <a:ext cx="109275" cy="109200"/>
          </a:xfrm>
          <a:prstGeom prst="rect">
            <a:avLst/>
          </a:prstGeom>
        </p:spPr>
      </p:pic>
      <p:pic>
        <p:nvPicPr>
          <p:cNvPr id="1239" name="object 12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800477"/>
            <a:ext cx="109275" cy="109200"/>
          </a:xfrm>
          <a:prstGeom prst="rect">
            <a:avLst/>
          </a:prstGeom>
        </p:spPr>
      </p:pic>
      <p:pic>
        <p:nvPicPr>
          <p:cNvPr id="1240" name="object 12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800477"/>
            <a:ext cx="109275" cy="109200"/>
          </a:xfrm>
          <a:prstGeom prst="rect">
            <a:avLst/>
          </a:prstGeom>
        </p:spPr>
      </p:pic>
      <p:pic>
        <p:nvPicPr>
          <p:cNvPr id="1241" name="object 124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800477"/>
            <a:ext cx="109275" cy="109200"/>
          </a:xfrm>
          <a:prstGeom prst="rect">
            <a:avLst/>
          </a:prstGeom>
        </p:spPr>
      </p:pic>
      <p:pic>
        <p:nvPicPr>
          <p:cNvPr id="1242" name="object 12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800477"/>
            <a:ext cx="109275" cy="109200"/>
          </a:xfrm>
          <a:prstGeom prst="rect">
            <a:avLst/>
          </a:prstGeom>
        </p:spPr>
      </p:pic>
      <p:pic>
        <p:nvPicPr>
          <p:cNvPr id="1243" name="object 12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800477"/>
            <a:ext cx="109275" cy="109200"/>
          </a:xfrm>
          <a:prstGeom prst="rect">
            <a:avLst/>
          </a:prstGeom>
        </p:spPr>
      </p:pic>
      <p:pic>
        <p:nvPicPr>
          <p:cNvPr id="1244" name="object 12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800477"/>
            <a:ext cx="109275" cy="109200"/>
          </a:xfrm>
          <a:prstGeom prst="rect">
            <a:avLst/>
          </a:prstGeom>
        </p:spPr>
      </p:pic>
      <p:pic>
        <p:nvPicPr>
          <p:cNvPr id="1245" name="object 12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800477"/>
            <a:ext cx="109275" cy="109200"/>
          </a:xfrm>
          <a:prstGeom prst="rect">
            <a:avLst/>
          </a:prstGeom>
        </p:spPr>
      </p:pic>
      <p:pic>
        <p:nvPicPr>
          <p:cNvPr id="1246" name="object 12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800477"/>
            <a:ext cx="109275" cy="109200"/>
          </a:xfrm>
          <a:prstGeom prst="rect">
            <a:avLst/>
          </a:prstGeom>
        </p:spPr>
      </p:pic>
      <p:pic>
        <p:nvPicPr>
          <p:cNvPr id="1247" name="object 12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800477"/>
            <a:ext cx="109275" cy="109200"/>
          </a:xfrm>
          <a:prstGeom prst="rect">
            <a:avLst/>
          </a:prstGeom>
        </p:spPr>
      </p:pic>
      <p:pic>
        <p:nvPicPr>
          <p:cNvPr id="1248" name="object 12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800477"/>
            <a:ext cx="109275" cy="109200"/>
          </a:xfrm>
          <a:prstGeom prst="rect">
            <a:avLst/>
          </a:prstGeom>
        </p:spPr>
      </p:pic>
      <p:pic>
        <p:nvPicPr>
          <p:cNvPr id="1249" name="object 12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800477"/>
            <a:ext cx="109275" cy="109200"/>
          </a:xfrm>
          <a:prstGeom prst="rect">
            <a:avLst/>
          </a:prstGeom>
        </p:spPr>
      </p:pic>
      <p:pic>
        <p:nvPicPr>
          <p:cNvPr id="1250" name="object 12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800477"/>
            <a:ext cx="109275" cy="109200"/>
          </a:xfrm>
          <a:prstGeom prst="rect">
            <a:avLst/>
          </a:prstGeom>
        </p:spPr>
      </p:pic>
      <p:pic>
        <p:nvPicPr>
          <p:cNvPr id="1251" name="object 12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800477"/>
            <a:ext cx="109275" cy="109200"/>
          </a:xfrm>
          <a:prstGeom prst="rect">
            <a:avLst/>
          </a:prstGeom>
        </p:spPr>
      </p:pic>
      <p:pic>
        <p:nvPicPr>
          <p:cNvPr id="1252" name="object 12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4978646"/>
            <a:ext cx="109272" cy="109200"/>
          </a:xfrm>
          <a:prstGeom prst="rect">
            <a:avLst/>
          </a:prstGeom>
        </p:spPr>
      </p:pic>
      <p:pic>
        <p:nvPicPr>
          <p:cNvPr id="1253" name="object 12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4978646"/>
            <a:ext cx="109275" cy="109200"/>
          </a:xfrm>
          <a:prstGeom prst="rect">
            <a:avLst/>
          </a:prstGeom>
        </p:spPr>
      </p:pic>
      <p:pic>
        <p:nvPicPr>
          <p:cNvPr id="1254" name="object 125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4978646"/>
            <a:ext cx="109275" cy="109200"/>
          </a:xfrm>
          <a:prstGeom prst="rect">
            <a:avLst/>
          </a:prstGeom>
        </p:spPr>
      </p:pic>
      <p:pic>
        <p:nvPicPr>
          <p:cNvPr id="1255" name="object 12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4978646"/>
            <a:ext cx="109275" cy="109200"/>
          </a:xfrm>
          <a:prstGeom prst="rect">
            <a:avLst/>
          </a:prstGeom>
        </p:spPr>
      </p:pic>
      <p:pic>
        <p:nvPicPr>
          <p:cNvPr id="1256" name="object 12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4978646"/>
            <a:ext cx="109275" cy="109200"/>
          </a:xfrm>
          <a:prstGeom prst="rect">
            <a:avLst/>
          </a:prstGeom>
        </p:spPr>
      </p:pic>
      <p:pic>
        <p:nvPicPr>
          <p:cNvPr id="1257" name="object 12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4978646"/>
            <a:ext cx="109275" cy="109200"/>
          </a:xfrm>
          <a:prstGeom prst="rect">
            <a:avLst/>
          </a:prstGeom>
        </p:spPr>
      </p:pic>
      <p:pic>
        <p:nvPicPr>
          <p:cNvPr id="1258" name="object 12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4978646"/>
            <a:ext cx="109275" cy="109200"/>
          </a:xfrm>
          <a:prstGeom prst="rect">
            <a:avLst/>
          </a:prstGeom>
        </p:spPr>
      </p:pic>
      <p:pic>
        <p:nvPicPr>
          <p:cNvPr id="1259" name="object 12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4978646"/>
            <a:ext cx="109275" cy="109200"/>
          </a:xfrm>
          <a:prstGeom prst="rect">
            <a:avLst/>
          </a:prstGeom>
        </p:spPr>
      </p:pic>
      <p:pic>
        <p:nvPicPr>
          <p:cNvPr id="1260" name="object 12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4978646"/>
            <a:ext cx="109275" cy="109200"/>
          </a:xfrm>
          <a:prstGeom prst="rect">
            <a:avLst/>
          </a:prstGeom>
        </p:spPr>
      </p:pic>
      <p:pic>
        <p:nvPicPr>
          <p:cNvPr id="1261" name="object 12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4978646"/>
            <a:ext cx="109275" cy="109200"/>
          </a:xfrm>
          <a:prstGeom prst="rect">
            <a:avLst/>
          </a:prstGeom>
        </p:spPr>
      </p:pic>
      <p:pic>
        <p:nvPicPr>
          <p:cNvPr id="1262" name="object 12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4978646"/>
            <a:ext cx="109275" cy="109200"/>
          </a:xfrm>
          <a:prstGeom prst="rect">
            <a:avLst/>
          </a:prstGeom>
        </p:spPr>
      </p:pic>
      <p:pic>
        <p:nvPicPr>
          <p:cNvPr id="1263" name="object 12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4978646"/>
            <a:ext cx="109275" cy="109200"/>
          </a:xfrm>
          <a:prstGeom prst="rect">
            <a:avLst/>
          </a:prstGeom>
        </p:spPr>
      </p:pic>
      <p:pic>
        <p:nvPicPr>
          <p:cNvPr id="1264" name="object 12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4978646"/>
            <a:ext cx="109275" cy="109200"/>
          </a:xfrm>
          <a:prstGeom prst="rect">
            <a:avLst/>
          </a:prstGeom>
        </p:spPr>
      </p:pic>
      <p:pic>
        <p:nvPicPr>
          <p:cNvPr id="1265" name="object 12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4978646"/>
            <a:ext cx="109275" cy="109200"/>
          </a:xfrm>
          <a:prstGeom prst="rect">
            <a:avLst/>
          </a:prstGeom>
        </p:spPr>
      </p:pic>
      <p:pic>
        <p:nvPicPr>
          <p:cNvPr id="1266" name="object 12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4978646"/>
            <a:ext cx="109275" cy="109200"/>
          </a:xfrm>
          <a:prstGeom prst="rect">
            <a:avLst/>
          </a:prstGeom>
        </p:spPr>
      </p:pic>
      <p:pic>
        <p:nvPicPr>
          <p:cNvPr id="1267" name="object 12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4978646"/>
            <a:ext cx="109275" cy="109200"/>
          </a:xfrm>
          <a:prstGeom prst="rect">
            <a:avLst/>
          </a:prstGeom>
        </p:spPr>
      </p:pic>
      <p:pic>
        <p:nvPicPr>
          <p:cNvPr id="1268" name="object 12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4978646"/>
            <a:ext cx="109275" cy="109200"/>
          </a:xfrm>
          <a:prstGeom prst="rect">
            <a:avLst/>
          </a:prstGeom>
        </p:spPr>
      </p:pic>
      <p:pic>
        <p:nvPicPr>
          <p:cNvPr id="1269" name="object 12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4978646"/>
            <a:ext cx="109275" cy="109200"/>
          </a:xfrm>
          <a:prstGeom prst="rect">
            <a:avLst/>
          </a:prstGeom>
        </p:spPr>
      </p:pic>
      <p:pic>
        <p:nvPicPr>
          <p:cNvPr id="1270" name="object 127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4978646"/>
            <a:ext cx="109275" cy="109200"/>
          </a:xfrm>
          <a:prstGeom prst="rect">
            <a:avLst/>
          </a:prstGeom>
        </p:spPr>
      </p:pic>
      <p:pic>
        <p:nvPicPr>
          <p:cNvPr id="1271" name="object 12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4978646"/>
            <a:ext cx="109275" cy="109200"/>
          </a:xfrm>
          <a:prstGeom prst="rect">
            <a:avLst/>
          </a:prstGeom>
        </p:spPr>
      </p:pic>
      <p:pic>
        <p:nvPicPr>
          <p:cNvPr id="1272" name="object 12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4978646"/>
            <a:ext cx="109275" cy="109200"/>
          </a:xfrm>
          <a:prstGeom prst="rect">
            <a:avLst/>
          </a:prstGeom>
        </p:spPr>
      </p:pic>
      <p:pic>
        <p:nvPicPr>
          <p:cNvPr id="1273" name="object 12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4978646"/>
            <a:ext cx="109275" cy="109200"/>
          </a:xfrm>
          <a:prstGeom prst="rect">
            <a:avLst/>
          </a:prstGeom>
        </p:spPr>
      </p:pic>
      <p:pic>
        <p:nvPicPr>
          <p:cNvPr id="1274" name="object 12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4978646"/>
            <a:ext cx="109275" cy="109200"/>
          </a:xfrm>
          <a:prstGeom prst="rect">
            <a:avLst/>
          </a:prstGeom>
        </p:spPr>
      </p:pic>
      <p:pic>
        <p:nvPicPr>
          <p:cNvPr id="1275" name="object 12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4978646"/>
            <a:ext cx="109275" cy="109200"/>
          </a:xfrm>
          <a:prstGeom prst="rect">
            <a:avLst/>
          </a:prstGeom>
        </p:spPr>
      </p:pic>
      <p:pic>
        <p:nvPicPr>
          <p:cNvPr id="1276" name="object 12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4978646"/>
            <a:ext cx="109275" cy="109200"/>
          </a:xfrm>
          <a:prstGeom prst="rect">
            <a:avLst/>
          </a:prstGeom>
        </p:spPr>
      </p:pic>
      <p:pic>
        <p:nvPicPr>
          <p:cNvPr id="1277" name="object 12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4978646"/>
            <a:ext cx="109275" cy="109200"/>
          </a:xfrm>
          <a:prstGeom prst="rect">
            <a:avLst/>
          </a:prstGeom>
        </p:spPr>
      </p:pic>
      <p:pic>
        <p:nvPicPr>
          <p:cNvPr id="1278" name="object 12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4978646"/>
            <a:ext cx="109275" cy="109200"/>
          </a:xfrm>
          <a:prstGeom prst="rect">
            <a:avLst/>
          </a:prstGeom>
        </p:spPr>
      </p:pic>
      <p:pic>
        <p:nvPicPr>
          <p:cNvPr id="1279" name="object 12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4978646"/>
            <a:ext cx="109275" cy="109200"/>
          </a:xfrm>
          <a:prstGeom prst="rect">
            <a:avLst/>
          </a:prstGeom>
        </p:spPr>
      </p:pic>
      <p:pic>
        <p:nvPicPr>
          <p:cNvPr id="1280" name="object 12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4978646"/>
            <a:ext cx="109275" cy="109200"/>
          </a:xfrm>
          <a:prstGeom prst="rect">
            <a:avLst/>
          </a:prstGeom>
        </p:spPr>
      </p:pic>
      <p:pic>
        <p:nvPicPr>
          <p:cNvPr id="1281" name="object 12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4978646"/>
            <a:ext cx="109275" cy="109200"/>
          </a:xfrm>
          <a:prstGeom prst="rect">
            <a:avLst/>
          </a:prstGeom>
        </p:spPr>
      </p:pic>
      <p:pic>
        <p:nvPicPr>
          <p:cNvPr id="1282" name="object 12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4978646"/>
            <a:ext cx="109275" cy="109200"/>
          </a:xfrm>
          <a:prstGeom prst="rect">
            <a:avLst/>
          </a:prstGeom>
        </p:spPr>
      </p:pic>
      <p:pic>
        <p:nvPicPr>
          <p:cNvPr id="1283" name="object 12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4978646"/>
            <a:ext cx="109275" cy="109200"/>
          </a:xfrm>
          <a:prstGeom prst="rect">
            <a:avLst/>
          </a:prstGeom>
        </p:spPr>
      </p:pic>
      <p:pic>
        <p:nvPicPr>
          <p:cNvPr id="1284" name="object 12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4978646"/>
            <a:ext cx="109275" cy="109200"/>
          </a:xfrm>
          <a:prstGeom prst="rect">
            <a:avLst/>
          </a:prstGeom>
        </p:spPr>
      </p:pic>
      <p:pic>
        <p:nvPicPr>
          <p:cNvPr id="1285" name="object 12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4978646"/>
            <a:ext cx="109275" cy="109200"/>
          </a:xfrm>
          <a:prstGeom prst="rect">
            <a:avLst/>
          </a:prstGeom>
        </p:spPr>
      </p:pic>
      <p:pic>
        <p:nvPicPr>
          <p:cNvPr id="1286" name="object 12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4978646"/>
            <a:ext cx="109275" cy="109200"/>
          </a:xfrm>
          <a:prstGeom prst="rect">
            <a:avLst/>
          </a:prstGeom>
        </p:spPr>
      </p:pic>
      <p:pic>
        <p:nvPicPr>
          <p:cNvPr id="1287" name="object 12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4978646"/>
            <a:ext cx="109275" cy="109200"/>
          </a:xfrm>
          <a:prstGeom prst="rect">
            <a:avLst/>
          </a:prstGeom>
        </p:spPr>
      </p:pic>
      <p:pic>
        <p:nvPicPr>
          <p:cNvPr id="1288" name="object 12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4978646"/>
            <a:ext cx="109275" cy="109200"/>
          </a:xfrm>
          <a:prstGeom prst="rect">
            <a:avLst/>
          </a:prstGeom>
        </p:spPr>
      </p:pic>
      <p:pic>
        <p:nvPicPr>
          <p:cNvPr id="1289" name="object 12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4978646"/>
            <a:ext cx="109275" cy="109200"/>
          </a:xfrm>
          <a:prstGeom prst="rect">
            <a:avLst/>
          </a:prstGeom>
        </p:spPr>
      </p:pic>
      <p:pic>
        <p:nvPicPr>
          <p:cNvPr id="1290" name="object 12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4978646"/>
            <a:ext cx="109275" cy="109200"/>
          </a:xfrm>
          <a:prstGeom prst="rect">
            <a:avLst/>
          </a:prstGeom>
        </p:spPr>
      </p:pic>
      <p:pic>
        <p:nvPicPr>
          <p:cNvPr id="1291" name="object 12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4978646"/>
            <a:ext cx="109275" cy="109200"/>
          </a:xfrm>
          <a:prstGeom prst="rect">
            <a:avLst/>
          </a:prstGeom>
        </p:spPr>
      </p:pic>
      <p:pic>
        <p:nvPicPr>
          <p:cNvPr id="1292" name="object 12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4978646"/>
            <a:ext cx="109275" cy="109200"/>
          </a:xfrm>
          <a:prstGeom prst="rect">
            <a:avLst/>
          </a:prstGeom>
        </p:spPr>
      </p:pic>
      <p:pic>
        <p:nvPicPr>
          <p:cNvPr id="1293" name="object 129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4978646"/>
            <a:ext cx="109275" cy="109200"/>
          </a:xfrm>
          <a:prstGeom prst="rect">
            <a:avLst/>
          </a:prstGeom>
        </p:spPr>
      </p:pic>
      <p:pic>
        <p:nvPicPr>
          <p:cNvPr id="1294" name="object 12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4978646"/>
            <a:ext cx="109275" cy="109200"/>
          </a:xfrm>
          <a:prstGeom prst="rect">
            <a:avLst/>
          </a:prstGeom>
        </p:spPr>
      </p:pic>
      <p:pic>
        <p:nvPicPr>
          <p:cNvPr id="1295" name="object 12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4978646"/>
            <a:ext cx="109275" cy="109200"/>
          </a:xfrm>
          <a:prstGeom prst="rect">
            <a:avLst/>
          </a:prstGeom>
        </p:spPr>
      </p:pic>
      <p:pic>
        <p:nvPicPr>
          <p:cNvPr id="1296" name="object 12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4978646"/>
            <a:ext cx="109275" cy="109200"/>
          </a:xfrm>
          <a:prstGeom prst="rect">
            <a:avLst/>
          </a:prstGeom>
        </p:spPr>
      </p:pic>
      <p:pic>
        <p:nvPicPr>
          <p:cNvPr id="1297" name="object 12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4978646"/>
            <a:ext cx="109275" cy="109200"/>
          </a:xfrm>
          <a:prstGeom prst="rect">
            <a:avLst/>
          </a:prstGeom>
        </p:spPr>
      </p:pic>
      <p:pic>
        <p:nvPicPr>
          <p:cNvPr id="1298" name="object 12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4978646"/>
            <a:ext cx="109275" cy="109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99" name="object 12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4978646"/>
            <a:ext cx="109275" cy="109200"/>
          </a:xfrm>
          <a:prstGeom prst="rect">
            <a:avLst/>
          </a:prstGeom>
        </p:spPr>
      </p:pic>
      <p:pic>
        <p:nvPicPr>
          <p:cNvPr id="1300" name="object 13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4978646"/>
            <a:ext cx="109275" cy="109200"/>
          </a:xfrm>
          <a:prstGeom prst="rect">
            <a:avLst/>
          </a:prstGeom>
        </p:spPr>
      </p:pic>
      <p:pic>
        <p:nvPicPr>
          <p:cNvPr id="1301" name="object 13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4978646"/>
            <a:ext cx="109275" cy="109200"/>
          </a:xfrm>
          <a:prstGeom prst="rect">
            <a:avLst/>
          </a:prstGeom>
        </p:spPr>
      </p:pic>
      <p:pic>
        <p:nvPicPr>
          <p:cNvPr id="1302" name="object 13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4978646"/>
            <a:ext cx="109275" cy="109200"/>
          </a:xfrm>
          <a:prstGeom prst="rect">
            <a:avLst/>
          </a:prstGeom>
        </p:spPr>
      </p:pic>
      <p:pic>
        <p:nvPicPr>
          <p:cNvPr id="1303" name="object 13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4978646"/>
            <a:ext cx="109275" cy="109200"/>
          </a:xfrm>
          <a:prstGeom prst="rect">
            <a:avLst/>
          </a:prstGeom>
        </p:spPr>
      </p:pic>
      <p:pic>
        <p:nvPicPr>
          <p:cNvPr id="1304" name="object 13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156816"/>
            <a:ext cx="109272" cy="109200"/>
          </a:xfrm>
          <a:prstGeom prst="rect">
            <a:avLst/>
          </a:prstGeom>
        </p:spPr>
      </p:pic>
      <p:pic>
        <p:nvPicPr>
          <p:cNvPr id="1305" name="object 13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156816"/>
            <a:ext cx="109275" cy="109200"/>
          </a:xfrm>
          <a:prstGeom prst="rect">
            <a:avLst/>
          </a:prstGeom>
        </p:spPr>
      </p:pic>
      <p:pic>
        <p:nvPicPr>
          <p:cNvPr id="1306" name="object 130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156816"/>
            <a:ext cx="109275" cy="109200"/>
          </a:xfrm>
          <a:prstGeom prst="rect">
            <a:avLst/>
          </a:prstGeom>
        </p:spPr>
      </p:pic>
      <p:pic>
        <p:nvPicPr>
          <p:cNvPr id="1307" name="object 13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156816"/>
            <a:ext cx="109275" cy="109200"/>
          </a:xfrm>
          <a:prstGeom prst="rect">
            <a:avLst/>
          </a:prstGeom>
        </p:spPr>
      </p:pic>
      <p:pic>
        <p:nvPicPr>
          <p:cNvPr id="1308" name="object 13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156816"/>
            <a:ext cx="109275" cy="109200"/>
          </a:xfrm>
          <a:prstGeom prst="rect">
            <a:avLst/>
          </a:prstGeom>
        </p:spPr>
      </p:pic>
      <p:pic>
        <p:nvPicPr>
          <p:cNvPr id="1309" name="object 13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156816"/>
            <a:ext cx="109275" cy="109200"/>
          </a:xfrm>
          <a:prstGeom prst="rect">
            <a:avLst/>
          </a:prstGeom>
        </p:spPr>
      </p:pic>
      <p:pic>
        <p:nvPicPr>
          <p:cNvPr id="1310" name="object 13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156816"/>
            <a:ext cx="109275" cy="109200"/>
          </a:xfrm>
          <a:prstGeom prst="rect">
            <a:avLst/>
          </a:prstGeom>
        </p:spPr>
      </p:pic>
      <p:pic>
        <p:nvPicPr>
          <p:cNvPr id="1311" name="object 13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156816"/>
            <a:ext cx="109275" cy="109200"/>
          </a:xfrm>
          <a:prstGeom prst="rect">
            <a:avLst/>
          </a:prstGeom>
        </p:spPr>
      </p:pic>
      <p:pic>
        <p:nvPicPr>
          <p:cNvPr id="1312" name="object 13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156816"/>
            <a:ext cx="109275" cy="109200"/>
          </a:xfrm>
          <a:prstGeom prst="rect">
            <a:avLst/>
          </a:prstGeom>
        </p:spPr>
      </p:pic>
      <p:pic>
        <p:nvPicPr>
          <p:cNvPr id="1313" name="object 13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156816"/>
            <a:ext cx="109275" cy="109200"/>
          </a:xfrm>
          <a:prstGeom prst="rect">
            <a:avLst/>
          </a:prstGeom>
        </p:spPr>
      </p:pic>
      <p:pic>
        <p:nvPicPr>
          <p:cNvPr id="1314" name="object 13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156816"/>
            <a:ext cx="109275" cy="109200"/>
          </a:xfrm>
          <a:prstGeom prst="rect">
            <a:avLst/>
          </a:prstGeom>
        </p:spPr>
      </p:pic>
      <p:pic>
        <p:nvPicPr>
          <p:cNvPr id="1315" name="object 13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156816"/>
            <a:ext cx="109275" cy="109200"/>
          </a:xfrm>
          <a:prstGeom prst="rect">
            <a:avLst/>
          </a:prstGeom>
        </p:spPr>
      </p:pic>
      <p:pic>
        <p:nvPicPr>
          <p:cNvPr id="1316" name="object 13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156816"/>
            <a:ext cx="109275" cy="109200"/>
          </a:xfrm>
          <a:prstGeom prst="rect">
            <a:avLst/>
          </a:prstGeom>
        </p:spPr>
      </p:pic>
      <p:pic>
        <p:nvPicPr>
          <p:cNvPr id="1317" name="object 13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156816"/>
            <a:ext cx="109275" cy="109200"/>
          </a:xfrm>
          <a:prstGeom prst="rect">
            <a:avLst/>
          </a:prstGeom>
        </p:spPr>
      </p:pic>
      <p:pic>
        <p:nvPicPr>
          <p:cNvPr id="1318" name="object 13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156816"/>
            <a:ext cx="109275" cy="109200"/>
          </a:xfrm>
          <a:prstGeom prst="rect">
            <a:avLst/>
          </a:prstGeom>
        </p:spPr>
      </p:pic>
      <p:pic>
        <p:nvPicPr>
          <p:cNvPr id="1319" name="object 13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156816"/>
            <a:ext cx="109275" cy="109200"/>
          </a:xfrm>
          <a:prstGeom prst="rect">
            <a:avLst/>
          </a:prstGeom>
        </p:spPr>
      </p:pic>
      <p:pic>
        <p:nvPicPr>
          <p:cNvPr id="1320" name="object 13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156816"/>
            <a:ext cx="109275" cy="109200"/>
          </a:xfrm>
          <a:prstGeom prst="rect">
            <a:avLst/>
          </a:prstGeom>
        </p:spPr>
      </p:pic>
      <p:pic>
        <p:nvPicPr>
          <p:cNvPr id="1321" name="object 13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156816"/>
            <a:ext cx="109275" cy="109200"/>
          </a:xfrm>
          <a:prstGeom prst="rect">
            <a:avLst/>
          </a:prstGeom>
        </p:spPr>
      </p:pic>
      <p:pic>
        <p:nvPicPr>
          <p:cNvPr id="1322" name="object 132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156816"/>
            <a:ext cx="109275" cy="109200"/>
          </a:xfrm>
          <a:prstGeom prst="rect">
            <a:avLst/>
          </a:prstGeom>
        </p:spPr>
      </p:pic>
      <p:pic>
        <p:nvPicPr>
          <p:cNvPr id="1323" name="object 13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156816"/>
            <a:ext cx="109275" cy="109200"/>
          </a:xfrm>
          <a:prstGeom prst="rect">
            <a:avLst/>
          </a:prstGeom>
        </p:spPr>
      </p:pic>
      <p:pic>
        <p:nvPicPr>
          <p:cNvPr id="1324" name="object 13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156816"/>
            <a:ext cx="109275" cy="109200"/>
          </a:xfrm>
          <a:prstGeom prst="rect">
            <a:avLst/>
          </a:prstGeom>
        </p:spPr>
      </p:pic>
      <p:pic>
        <p:nvPicPr>
          <p:cNvPr id="1325" name="object 13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156816"/>
            <a:ext cx="109275" cy="109200"/>
          </a:xfrm>
          <a:prstGeom prst="rect">
            <a:avLst/>
          </a:prstGeom>
        </p:spPr>
      </p:pic>
      <p:pic>
        <p:nvPicPr>
          <p:cNvPr id="1326" name="object 13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156816"/>
            <a:ext cx="109275" cy="109200"/>
          </a:xfrm>
          <a:prstGeom prst="rect">
            <a:avLst/>
          </a:prstGeom>
        </p:spPr>
      </p:pic>
      <p:pic>
        <p:nvPicPr>
          <p:cNvPr id="1327" name="object 13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156816"/>
            <a:ext cx="109275" cy="109200"/>
          </a:xfrm>
          <a:prstGeom prst="rect">
            <a:avLst/>
          </a:prstGeom>
        </p:spPr>
      </p:pic>
      <p:pic>
        <p:nvPicPr>
          <p:cNvPr id="1328" name="object 13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156816"/>
            <a:ext cx="109275" cy="109200"/>
          </a:xfrm>
          <a:prstGeom prst="rect">
            <a:avLst/>
          </a:prstGeom>
        </p:spPr>
      </p:pic>
      <p:pic>
        <p:nvPicPr>
          <p:cNvPr id="1329" name="object 13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156816"/>
            <a:ext cx="109275" cy="109200"/>
          </a:xfrm>
          <a:prstGeom prst="rect">
            <a:avLst/>
          </a:prstGeom>
        </p:spPr>
      </p:pic>
      <p:pic>
        <p:nvPicPr>
          <p:cNvPr id="1330" name="object 13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156816"/>
            <a:ext cx="109275" cy="109200"/>
          </a:xfrm>
          <a:prstGeom prst="rect">
            <a:avLst/>
          </a:prstGeom>
        </p:spPr>
      </p:pic>
      <p:pic>
        <p:nvPicPr>
          <p:cNvPr id="1331" name="object 13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156816"/>
            <a:ext cx="109275" cy="109200"/>
          </a:xfrm>
          <a:prstGeom prst="rect">
            <a:avLst/>
          </a:prstGeom>
        </p:spPr>
      </p:pic>
      <p:pic>
        <p:nvPicPr>
          <p:cNvPr id="1332" name="object 13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156816"/>
            <a:ext cx="109275" cy="109200"/>
          </a:xfrm>
          <a:prstGeom prst="rect">
            <a:avLst/>
          </a:prstGeom>
        </p:spPr>
      </p:pic>
      <p:pic>
        <p:nvPicPr>
          <p:cNvPr id="1333" name="object 13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156816"/>
            <a:ext cx="109275" cy="109200"/>
          </a:xfrm>
          <a:prstGeom prst="rect">
            <a:avLst/>
          </a:prstGeom>
        </p:spPr>
      </p:pic>
      <p:pic>
        <p:nvPicPr>
          <p:cNvPr id="1334" name="object 13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156816"/>
            <a:ext cx="109275" cy="109200"/>
          </a:xfrm>
          <a:prstGeom prst="rect">
            <a:avLst/>
          </a:prstGeom>
        </p:spPr>
      </p:pic>
      <p:pic>
        <p:nvPicPr>
          <p:cNvPr id="1335" name="object 13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156816"/>
            <a:ext cx="109275" cy="109200"/>
          </a:xfrm>
          <a:prstGeom prst="rect">
            <a:avLst/>
          </a:prstGeom>
        </p:spPr>
      </p:pic>
      <p:pic>
        <p:nvPicPr>
          <p:cNvPr id="1336" name="object 13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156816"/>
            <a:ext cx="109275" cy="109200"/>
          </a:xfrm>
          <a:prstGeom prst="rect">
            <a:avLst/>
          </a:prstGeom>
        </p:spPr>
      </p:pic>
      <p:pic>
        <p:nvPicPr>
          <p:cNvPr id="1337" name="object 13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156816"/>
            <a:ext cx="109275" cy="109200"/>
          </a:xfrm>
          <a:prstGeom prst="rect">
            <a:avLst/>
          </a:prstGeom>
        </p:spPr>
      </p:pic>
      <p:pic>
        <p:nvPicPr>
          <p:cNvPr id="1338" name="object 13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156816"/>
            <a:ext cx="109275" cy="109200"/>
          </a:xfrm>
          <a:prstGeom prst="rect">
            <a:avLst/>
          </a:prstGeom>
        </p:spPr>
      </p:pic>
      <p:pic>
        <p:nvPicPr>
          <p:cNvPr id="1339" name="object 13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156816"/>
            <a:ext cx="109275" cy="109200"/>
          </a:xfrm>
          <a:prstGeom prst="rect">
            <a:avLst/>
          </a:prstGeom>
        </p:spPr>
      </p:pic>
      <p:pic>
        <p:nvPicPr>
          <p:cNvPr id="1340" name="object 13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156816"/>
            <a:ext cx="109275" cy="109200"/>
          </a:xfrm>
          <a:prstGeom prst="rect">
            <a:avLst/>
          </a:prstGeom>
        </p:spPr>
      </p:pic>
      <p:pic>
        <p:nvPicPr>
          <p:cNvPr id="1341" name="object 13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156816"/>
            <a:ext cx="109275" cy="109200"/>
          </a:xfrm>
          <a:prstGeom prst="rect">
            <a:avLst/>
          </a:prstGeom>
        </p:spPr>
      </p:pic>
      <p:pic>
        <p:nvPicPr>
          <p:cNvPr id="1342" name="object 13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156816"/>
            <a:ext cx="109275" cy="109200"/>
          </a:xfrm>
          <a:prstGeom prst="rect">
            <a:avLst/>
          </a:prstGeom>
        </p:spPr>
      </p:pic>
      <p:pic>
        <p:nvPicPr>
          <p:cNvPr id="1343" name="object 13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156816"/>
            <a:ext cx="109275" cy="109200"/>
          </a:xfrm>
          <a:prstGeom prst="rect">
            <a:avLst/>
          </a:prstGeom>
        </p:spPr>
      </p:pic>
      <p:pic>
        <p:nvPicPr>
          <p:cNvPr id="1344" name="object 13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156816"/>
            <a:ext cx="109275" cy="109200"/>
          </a:xfrm>
          <a:prstGeom prst="rect">
            <a:avLst/>
          </a:prstGeom>
        </p:spPr>
      </p:pic>
      <p:pic>
        <p:nvPicPr>
          <p:cNvPr id="1345" name="object 134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156816"/>
            <a:ext cx="109275" cy="109200"/>
          </a:xfrm>
          <a:prstGeom prst="rect">
            <a:avLst/>
          </a:prstGeom>
        </p:spPr>
      </p:pic>
      <p:pic>
        <p:nvPicPr>
          <p:cNvPr id="1346" name="object 13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156816"/>
            <a:ext cx="109275" cy="109200"/>
          </a:xfrm>
          <a:prstGeom prst="rect">
            <a:avLst/>
          </a:prstGeom>
        </p:spPr>
      </p:pic>
      <p:pic>
        <p:nvPicPr>
          <p:cNvPr id="1347" name="object 13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156816"/>
            <a:ext cx="109275" cy="109200"/>
          </a:xfrm>
          <a:prstGeom prst="rect">
            <a:avLst/>
          </a:prstGeom>
        </p:spPr>
      </p:pic>
      <p:pic>
        <p:nvPicPr>
          <p:cNvPr id="1348" name="object 13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156816"/>
            <a:ext cx="109275" cy="109200"/>
          </a:xfrm>
          <a:prstGeom prst="rect">
            <a:avLst/>
          </a:prstGeom>
        </p:spPr>
      </p:pic>
      <p:pic>
        <p:nvPicPr>
          <p:cNvPr id="1349" name="object 13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156816"/>
            <a:ext cx="109275" cy="109200"/>
          </a:xfrm>
          <a:prstGeom prst="rect">
            <a:avLst/>
          </a:prstGeom>
        </p:spPr>
      </p:pic>
      <p:pic>
        <p:nvPicPr>
          <p:cNvPr id="1350" name="object 13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156816"/>
            <a:ext cx="109275" cy="109200"/>
          </a:xfrm>
          <a:prstGeom prst="rect">
            <a:avLst/>
          </a:prstGeom>
        </p:spPr>
      </p:pic>
      <p:pic>
        <p:nvPicPr>
          <p:cNvPr id="1351" name="object 13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156816"/>
            <a:ext cx="109275" cy="109200"/>
          </a:xfrm>
          <a:prstGeom prst="rect">
            <a:avLst/>
          </a:prstGeom>
        </p:spPr>
      </p:pic>
      <p:pic>
        <p:nvPicPr>
          <p:cNvPr id="1352" name="object 13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156816"/>
            <a:ext cx="109275" cy="109200"/>
          </a:xfrm>
          <a:prstGeom prst="rect">
            <a:avLst/>
          </a:prstGeom>
        </p:spPr>
      </p:pic>
      <p:pic>
        <p:nvPicPr>
          <p:cNvPr id="1353" name="object 13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156816"/>
            <a:ext cx="109275" cy="109200"/>
          </a:xfrm>
          <a:prstGeom prst="rect">
            <a:avLst/>
          </a:prstGeom>
        </p:spPr>
      </p:pic>
      <p:pic>
        <p:nvPicPr>
          <p:cNvPr id="1354" name="object 13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156816"/>
            <a:ext cx="109275" cy="109200"/>
          </a:xfrm>
          <a:prstGeom prst="rect">
            <a:avLst/>
          </a:prstGeom>
        </p:spPr>
      </p:pic>
      <p:pic>
        <p:nvPicPr>
          <p:cNvPr id="1355" name="object 13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156816"/>
            <a:ext cx="109275" cy="109200"/>
          </a:xfrm>
          <a:prstGeom prst="rect">
            <a:avLst/>
          </a:prstGeom>
        </p:spPr>
      </p:pic>
      <p:pic>
        <p:nvPicPr>
          <p:cNvPr id="1356" name="object 13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334986"/>
            <a:ext cx="109272" cy="109200"/>
          </a:xfrm>
          <a:prstGeom prst="rect">
            <a:avLst/>
          </a:prstGeom>
        </p:spPr>
      </p:pic>
      <p:pic>
        <p:nvPicPr>
          <p:cNvPr id="1357" name="object 13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334986"/>
            <a:ext cx="109275" cy="109200"/>
          </a:xfrm>
          <a:prstGeom prst="rect">
            <a:avLst/>
          </a:prstGeom>
        </p:spPr>
      </p:pic>
      <p:pic>
        <p:nvPicPr>
          <p:cNvPr id="1358" name="object 1358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334986"/>
            <a:ext cx="109275" cy="109200"/>
          </a:xfrm>
          <a:prstGeom prst="rect">
            <a:avLst/>
          </a:prstGeom>
        </p:spPr>
      </p:pic>
      <p:pic>
        <p:nvPicPr>
          <p:cNvPr id="1359" name="object 13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334986"/>
            <a:ext cx="109275" cy="109200"/>
          </a:xfrm>
          <a:prstGeom prst="rect">
            <a:avLst/>
          </a:prstGeom>
        </p:spPr>
      </p:pic>
      <p:pic>
        <p:nvPicPr>
          <p:cNvPr id="1360" name="object 13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334986"/>
            <a:ext cx="109275" cy="109200"/>
          </a:xfrm>
          <a:prstGeom prst="rect">
            <a:avLst/>
          </a:prstGeom>
        </p:spPr>
      </p:pic>
      <p:pic>
        <p:nvPicPr>
          <p:cNvPr id="1361" name="object 13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334986"/>
            <a:ext cx="109275" cy="109200"/>
          </a:xfrm>
          <a:prstGeom prst="rect">
            <a:avLst/>
          </a:prstGeom>
        </p:spPr>
      </p:pic>
      <p:pic>
        <p:nvPicPr>
          <p:cNvPr id="1362" name="object 13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334986"/>
            <a:ext cx="109275" cy="109200"/>
          </a:xfrm>
          <a:prstGeom prst="rect">
            <a:avLst/>
          </a:prstGeom>
        </p:spPr>
      </p:pic>
      <p:pic>
        <p:nvPicPr>
          <p:cNvPr id="1363" name="object 13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334986"/>
            <a:ext cx="109275" cy="109200"/>
          </a:xfrm>
          <a:prstGeom prst="rect">
            <a:avLst/>
          </a:prstGeom>
        </p:spPr>
      </p:pic>
      <p:pic>
        <p:nvPicPr>
          <p:cNvPr id="1364" name="object 13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334986"/>
            <a:ext cx="109275" cy="109200"/>
          </a:xfrm>
          <a:prstGeom prst="rect">
            <a:avLst/>
          </a:prstGeom>
        </p:spPr>
      </p:pic>
      <p:pic>
        <p:nvPicPr>
          <p:cNvPr id="1365" name="object 13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334986"/>
            <a:ext cx="109275" cy="109200"/>
          </a:xfrm>
          <a:prstGeom prst="rect">
            <a:avLst/>
          </a:prstGeom>
        </p:spPr>
      </p:pic>
      <p:pic>
        <p:nvPicPr>
          <p:cNvPr id="1366" name="object 13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334986"/>
            <a:ext cx="109275" cy="109200"/>
          </a:xfrm>
          <a:prstGeom prst="rect">
            <a:avLst/>
          </a:prstGeom>
        </p:spPr>
      </p:pic>
      <p:pic>
        <p:nvPicPr>
          <p:cNvPr id="1367" name="object 13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334986"/>
            <a:ext cx="109275" cy="109200"/>
          </a:xfrm>
          <a:prstGeom prst="rect">
            <a:avLst/>
          </a:prstGeom>
        </p:spPr>
      </p:pic>
      <p:pic>
        <p:nvPicPr>
          <p:cNvPr id="1368" name="object 13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334986"/>
            <a:ext cx="109275" cy="109200"/>
          </a:xfrm>
          <a:prstGeom prst="rect">
            <a:avLst/>
          </a:prstGeom>
        </p:spPr>
      </p:pic>
      <p:pic>
        <p:nvPicPr>
          <p:cNvPr id="1369" name="object 13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334986"/>
            <a:ext cx="109275" cy="109200"/>
          </a:xfrm>
          <a:prstGeom prst="rect">
            <a:avLst/>
          </a:prstGeom>
        </p:spPr>
      </p:pic>
      <p:pic>
        <p:nvPicPr>
          <p:cNvPr id="1370" name="object 13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334986"/>
            <a:ext cx="109275" cy="109200"/>
          </a:xfrm>
          <a:prstGeom prst="rect">
            <a:avLst/>
          </a:prstGeom>
        </p:spPr>
      </p:pic>
      <p:pic>
        <p:nvPicPr>
          <p:cNvPr id="1371" name="object 13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334986"/>
            <a:ext cx="109275" cy="109200"/>
          </a:xfrm>
          <a:prstGeom prst="rect">
            <a:avLst/>
          </a:prstGeom>
        </p:spPr>
      </p:pic>
      <p:pic>
        <p:nvPicPr>
          <p:cNvPr id="1372" name="object 13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334986"/>
            <a:ext cx="109275" cy="109200"/>
          </a:xfrm>
          <a:prstGeom prst="rect">
            <a:avLst/>
          </a:prstGeom>
        </p:spPr>
      </p:pic>
      <p:pic>
        <p:nvPicPr>
          <p:cNvPr id="1373" name="object 13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334986"/>
            <a:ext cx="109275" cy="109200"/>
          </a:xfrm>
          <a:prstGeom prst="rect">
            <a:avLst/>
          </a:prstGeom>
        </p:spPr>
      </p:pic>
      <p:pic>
        <p:nvPicPr>
          <p:cNvPr id="1374" name="object 1374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334986"/>
            <a:ext cx="109275" cy="109200"/>
          </a:xfrm>
          <a:prstGeom prst="rect">
            <a:avLst/>
          </a:prstGeom>
        </p:spPr>
      </p:pic>
      <p:pic>
        <p:nvPicPr>
          <p:cNvPr id="1375" name="object 13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334986"/>
            <a:ext cx="109275" cy="109200"/>
          </a:xfrm>
          <a:prstGeom prst="rect">
            <a:avLst/>
          </a:prstGeom>
        </p:spPr>
      </p:pic>
      <p:pic>
        <p:nvPicPr>
          <p:cNvPr id="1376" name="object 13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334986"/>
            <a:ext cx="109275" cy="109200"/>
          </a:xfrm>
          <a:prstGeom prst="rect">
            <a:avLst/>
          </a:prstGeom>
        </p:spPr>
      </p:pic>
      <p:pic>
        <p:nvPicPr>
          <p:cNvPr id="1377" name="object 13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334986"/>
            <a:ext cx="109275" cy="109200"/>
          </a:xfrm>
          <a:prstGeom prst="rect">
            <a:avLst/>
          </a:prstGeom>
        </p:spPr>
      </p:pic>
      <p:pic>
        <p:nvPicPr>
          <p:cNvPr id="1378" name="object 13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334986"/>
            <a:ext cx="109275" cy="109200"/>
          </a:xfrm>
          <a:prstGeom prst="rect">
            <a:avLst/>
          </a:prstGeom>
        </p:spPr>
      </p:pic>
      <p:pic>
        <p:nvPicPr>
          <p:cNvPr id="1379" name="object 13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334986"/>
            <a:ext cx="109275" cy="109200"/>
          </a:xfrm>
          <a:prstGeom prst="rect">
            <a:avLst/>
          </a:prstGeom>
        </p:spPr>
      </p:pic>
      <p:pic>
        <p:nvPicPr>
          <p:cNvPr id="1380" name="object 13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334986"/>
            <a:ext cx="109275" cy="109200"/>
          </a:xfrm>
          <a:prstGeom prst="rect">
            <a:avLst/>
          </a:prstGeom>
        </p:spPr>
      </p:pic>
      <p:pic>
        <p:nvPicPr>
          <p:cNvPr id="1381" name="object 13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334986"/>
            <a:ext cx="109275" cy="109200"/>
          </a:xfrm>
          <a:prstGeom prst="rect">
            <a:avLst/>
          </a:prstGeom>
        </p:spPr>
      </p:pic>
      <p:pic>
        <p:nvPicPr>
          <p:cNvPr id="1382" name="object 13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334986"/>
            <a:ext cx="109275" cy="109200"/>
          </a:xfrm>
          <a:prstGeom prst="rect">
            <a:avLst/>
          </a:prstGeom>
        </p:spPr>
      </p:pic>
      <p:pic>
        <p:nvPicPr>
          <p:cNvPr id="1383" name="object 13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334986"/>
            <a:ext cx="109275" cy="109200"/>
          </a:xfrm>
          <a:prstGeom prst="rect">
            <a:avLst/>
          </a:prstGeom>
        </p:spPr>
      </p:pic>
      <p:pic>
        <p:nvPicPr>
          <p:cNvPr id="1384" name="object 13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334986"/>
            <a:ext cx="109275" cy="109200"/>
          </a:xfrm>
          <a:prstGeom prst="rect">
            <a:avLst/>
          </a:prstGeom>
        </p:spPr>
      </p:pic>
      <p:pic>
        <p:nvPicPr>
          <p:cNvPr id="1385" name="object 13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334986"/>
            <a:ext cx="109275" cy="109200"/>
          </a:xfrm>
          <a:prstGeom prst="rect">
            <a:avLst/>
          </a:prstGeom>
        </p:spPr>
      </p:pic>
      <p:pic>
        <p:nvPicPr>
          <p:cNvPr id="1386" name="object 13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334986"/>
            <a:ext cx="109275" cy="109200"/>
          </a:xfrm>
          <a:prstGeom prst="rect">
            <a:avLst/>
          </a:prstGeom>
        </p:spPr>
      </p:pic>
      <p:pic>
        <p:nvPicPr>
          <p:cNvPr id="1387" name="object 13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334986"/>
            <a:ext cx="109275" cy="109200"/>
          </a:xfrm>
          <a:prstGeom prst="rect">
            <a:avLst/>
          </a:prstGeom>
        </p:spPr>
      </p:pic>
      <p:pic>
        <p:nvPicPr>
          <p:cNvPr id="1388" name="object 13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334986"/>
            <a:ext cx="109275" cy="109200"/>
          </a:xfrm>
          <a:prstGeom prst="rect">
            <a:avLst/>
          </a:prstGeom>
        </p:spPr>
      </p:pic>
      <p:pic>
        <p:nvPicPr>
          <p:cNvPr id="1389" name="object 13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334986"/>
            <a:ext cx="109275" cy="109200"/>
          </a:xfrm>
          <a:prstGeom prst="rect">
            <a:avLst/>
          </a:prstGeom>
        </p:spPr>
      </p:pic>
      <p:pic>
        <p:nvPicPr>
          <p:cNvPr id="1390" name="object 13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334986"/>
            <a:ext cx="109275" cy="109200"/>
          </a:xfrm>
          <a:prstGeom prst="rect">
            <a:avLst/>
          </a:prstGeom>
        </p:spPr>
      </p:pic>
      <p:pic>
        <p:nvPicPr>
          <p:cNvPr id="1391" name="object 13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334986"/>
            <a:ext cx="109275" cy="109200"/>
          </a:xfrm>
          <a:prstGeom prst="rect">
            <a:avLst/>
          </a:prstGeom>
        </p:spPr>
      </p:pic>
      <p:pic>
        <p:nvPicPr>
          <p:cNvPr id="1392" name="object 13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334986"/>
            <a:ext cx="109275" cy="109200"/>
          </a:xfrm>
          <a:prstGeom prst="rect">
            <a:avLst/>
          </a:prstGeom>
        </p:spPr>
      </p:pic>
      <p:pic>
        <p:nvPicPr>
          <p:cNvPr id="1393" name="object 13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334986"/>
            <a:ext cx="109275" cy="109200"/>
          </a:xfrm>
          <a:prstGeom prst="rect">
            <a:avLst/>
          </a:prstGeom>
        </p:spPr>
      </p:pic>
      <p:pic>
        <p:nvPicPr>
          <p:cNvPr id="1394" name="object 13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334986"/>
            <a:ext cx="109275" cy="109200"/>
          </a:xfrm>
          <a:prstGeom prst="rect">
            <a:avLst/>
          </a:prstGeom>
        </p:spPr>
      </p:pic>
      <p:pic>
        <p:nvPicPr>
          <p:cNvPr id="1395" name="object 13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334986"/>
            <a:ext cx="109275" cy="109200"/>
          </a:xfrm>
          <a:prstGeom prst="rect">
            <a:avLst/>
          </a:prstGeom>
        </p:spPr>
      </p:pic>
      <p:pic>
        <p:nvPicPr>
          <p:cNvPr id="1396" name="object 13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334986"/>
            <a:ext cx="109275" cy="109200"/>
          </a:xfrm>
          <a:prstGeom prst="rect">
            <a:avLst/>
          </a:prstGeom>
        </p:spPr>
      </p:pic>
      <p:pic>
        <p:nvPicPr>
          <p:cNvPr id="1397" name="object 1397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334986"/>
            <a:ext cx="109275" cy="109200"/>
          </a:xfrm>
          <a:prstGeom prst="rect">
            <a:avLst/>
          </a:prstGeom>
        </p:spPr>
      </p:pic>
      <p:pic>
        <p:nvPicPr>
          <p:cNvPr id="1398" name="object 13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334986"/>
            <a:ext cx="109275" cy="109200"/>
          </a:xfrm>
          <a:prstGeom prst="rect">
            <a:avLst/>
          </a:prstGeom>
        </p:spPr>
      </p:pic>
      <p:pic>
        <p:nvPicPr>
          <p:cNvPr id="1399" name="object 13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334986"/>
            <a:ext cx="109275" cy="109200"/>
          </a:xfrm>
          <a:prstGeom prst="rect">
            <a:avLst/>
          </a:prstGeom>
        </p:spPr>
      </p:pic>
      <p:pic>
        <p:nvPicPr>
          <p:cNvPr id="1400" name="object 14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334986"/>
            <a:ext cx="109275" cy="109200"/>
          </a:xfrm>
          <a:prstGeom prst="rect">
            <a:avLst/>
          </a:prstGeom>
        </p:spPr>
      </p:pic>
      <p:pic>
        <p:nvPicPr>
          <p:cNvPr id="1401" name="object 14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334986"/>
            <a:ext cx="109275" cy="109200"/>
          </a:xfrm>
          <a:prstGeom prst="rect">
            <a:avLst/>
          </a:prstGeom>
        </p:spPr>
      </p:pic>
      <p:pic>
        <p:nvPicPr>
          <p:cNvPr id="1402" name="object 14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334986"/>
            <a:ext cx="109275" cy="109200"/>
          </a:xfrm>
          <a:prstGeom prst="rect">
            <a:avLst/>
          </a:prstGeom>
        </p:spPr>
      </p:pic>
      <p:pic>
        <p:nvPicPr>
          <p:cNvPr id="1403" name="object 14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334986"/>
            <a:ext cx="109275" cy="109200"/>
          </a:xfrm>
          <a:prstGeom prst="rect">
            <a:avLst/>
          </a:prstGeom>
        </p:spPr>
      </p:pic>
      <p:pic>
        <p:nvPicPr>
          <p:cNvPr id="1404" name="object 14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334986"/>
            <a:ext cx="109275" cy="109200"/>
          </a:xfrm>
          <a:prstGeom prst="rect">
            <a:avLst/>
          </a:prstGeom>
        </p:spPr>
      </p:pic>
      <p:pic>
        <p:nvPicPr>
          <p:cNvPr id="1405" name="object 14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334986"/>
            <a:ext cx="109275" cy="109200"/>
          </a:xfrm>
          <a:prstGeom prst="rect">
            <a:avLst/>
          </a:prstGeom>
        </p:spPr>
      </p:pic>
      <p:pic>
        <p:nvPicPr>
          <p:cNvPr id="1406" name="object 14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334986"/>
            <a:ext cx="109275" cy="109200"/>
          </a:xfrm>
          <a:prstGeom prst="rect">
            <a:avLst/>
          </a:prstGeom>
        </p:spPr>
      </p:pic>
      <p:pic>
        <p:nvPicPr>
          <p:cNvPr id="1407" name="object 14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334986"/>
            <a:ext cx="109275" cy="109200"/>
          </a:xfrm>
          <a:prstGeom prst="rect">
            <a:avLst/>
          </a:prstGeom>
        </p:spPr>
      </p:pic>
      <p:pic>
        <p:nvPicPr>
          <p:cNvPr id="1408" name="object 14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513156"/>
            <a:ext cx="109272" cy="109200"/>
          </a:xfrm>
          <a:prstGeom prst="rect">
            <a:avLst/>
          </a:prstGeom>
        </p:spPr>
      </p:pic>
      <p:pic>
        <p:nvPicPr>
          <p:cNvPr id="1409" name="object 14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513156"/>
            <a:ext cx="109275" cy="109200"/>
          </a:xfrm>
          <a:prstGeom prst="rect">
            <a:avLst/>
          </a:prstGeom>
        </p:spPr>
      </p:pic>
      <p:pic>
        <p:nvPicPr>
          <p:cNvPr id="1410" name="object 1410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513156"/>
            <a:ext cx="109275" cy="109200"/>
          </a:xfrm>
          <a:prstGeom prst="rect">
            <a:avLst/>
          </a:prstGeom>
        </p:spPr>
      </p:pic>
      <p:pic>
        <p:nvPicPr>
          <p:cNvPr id="1411" name="object 14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513156"/>
            <a:ext cx="109275" cy="109200"/>
          </a:xfrm>
          <a:prstGeom prst="rect">
            <a:avLst/>
          </a:prstGeom>
        </p:spPr>
      </p:pic>
      <p:pic>
        <p:nvPicPr>
          <p:cNvPr id="1412" name="object 14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513156"/>
            <a:ext cx="109275" cy="109200"/>
          </a:xfrm>
          <a:prstGeom prst="rect">
            <a:avLst/>
          </a:prstGeom>
        </p:spPr>
      </p:pic>
      <p:pic>
        <p:nvPicPr>
          <p:cNvPr id="1413" name="object 14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513156"/>
            <a:ext cx="109275" cy="109200"/>
          </a:xfrm>
          <a:prstGeom prst="rect">
            <a:avLst/>
          </a:prstGeom>
        </p:spPr>
      </p:pic>
      <p:pic>
        <p:nvPicPr>
          <p:cNvPr id="1414" name="object 14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513156"/>
            <a:ext cx="109275" cy="109200"/>
          </a:xfrm>
          <a:prstGeom prst="rect">
            <a:avLst/>
          </a:prstGeom>
        </p:spPr>
      </p:pic>
      <p:pic>
        <p:nvPicPr>
          <p:cNvPr id="1415" name="object 14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513156"/>
            <a:ext cx="109275" cy="109200"/>
          </a:xfrm>
          <a:prstGeom prst="rect">
            <a:avLst/>
          </a:prstGeom>
        </p:spPr>
      </p:pic>
      <p:pic>
        <p:nvPicPr>
          <p:cNvPr id="1416" name="object 14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513156"/>
            <a:ext cx="109275" cy="109200"/>
          </a:xfrm>
          <a:prstGeom prst="rect">
            <a:avLst/>
          </a:prstGeom>
        </p:spPr>
      </p:pic>
      <p:pic>
        <p:nvPicPr>
          <p:cNvPr id="1417" name="object 14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513156"/>
            <a:ext cx="109275" cy="109200"/>
          </a:xfrm>
          <a:prstGeom prst="rect">
            <a:avLst/>
          </a:prstGeom>
        </p:spPr>
      </p:pic>
      <p:pic>
        <p:nvPicPr>
          <p:cNvPr id="1418" name="object 14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513156"/>
            <a:ext cx="109275" cy="109200"/>
          </a:xfrm>
          <a:prstGeom prst="rect">
            <a:avLst/>
          </a:prstGeom>
        </p:spPr>
      </p:pic>
      <p:pic>
        <p:nvPicPr>
          <p:cNvPr id="1419" name="object 14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513156"/>
            <a:ext cx="109275" cy="109200"/>
          </a:xfrm>
          <a:prstGeom prst="rect">
            <a:avLst/>
          </a:prstGeom>
        </p:spPr>
      </p:pic>
      <p:pic>
        <p:nvPicPr>
          <p:cNvPr id="1420" name="object 14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513156"/>
            <a:ext cx="109275" cy="109200"/>
          </a:xfrm>
          <a:prstGeom prst="rect">
            <a:avLst/>
          </a:prstGeom>
        </p:spPr>
      </p:pic>
      <p:pic>
        <p:nvPicPr>
          <p:cNvPr id="1421" name="object 14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513156"/>
            <a:ext cx="109275" cy="109200"/>
          </a:xfrm>
          <a:prstGeom prst="rect">
            <a:avLst/>
          </a:prstGeom>
        </p:spPr>
      </p:pic>
      <p:pic>
        <p:nvPicPr>
          <p:cNvPr id="1422" name="object 14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513156"/>
            <a:ext cx="109275" cy="109200"/>
          </a:xfrm>
          <a:prstGeom prst="rect">
            <a:avLst/>
          </a:prstGeom>
        </p:spPr>
      </p:pic>
      <p:pic>
        <p:nvPicPr>
          <p:cNvPr id="1423" name="object 14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513156"/>
            <a:ext cx="109275" cy="109200"/>
          </a:xfrm>
          <a:prstGeom prst="rect">
            <a:avLst/>
          </a:prstGeom>
        </p:spPr>
      </p:pic>
      <p:pic>
        <p:nvPicPr>
          <p:cNvPr id="1424" name="object 14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513156"/>
            <a:ext cx="109275" cy="109200"/>
          </a:xfrm>
          <a:prstGeom prst="rect">
            <a:avLst/>
          </a:prstGeom>
        </p:spPr>
      </p:pic>
      <p:pic>
        <p:nvPicPr>
          <p:cNvPr id="1425" name="object 14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513156"/>
            <a:ext cx="109275" cy="109200"/>
          </a:xfrm>
          <a:prstGeom prst="rect">
            <a:avLst/>
          </a:prstGeom>
        </p:spPr>
      </p:pic>
      <p:pic>
        <p:nvPicPr>
          <p:cNvPr id="1426" name="object 1426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513156"/>
            <a:ext cx="109275" cy="109200"/>
          </a:xfrm>
          <a:prstGeom prst="rect">
            <a:avLst/>
          </a:prstGeom>
        </p:spPr>
      </p:pic>
      <p:pic>
        <p:nvPicPr>
          <p:cNvPr id="1427" name="object 14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513156"/>
            <a:ext cx="109275" cy="109200"/>
          </a:xfrm>
          <a:prstGeom prst="rect">
            <a:avLst/>
          </a:prstGeom>
        </p:spPr>
      </p:pic>
      <p:pic>
        <p:nvPicPr>
          <p:cNvPr id="1428" name="object 14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513156"/>
            <a:ext cx="109275" cy="109200"/>
          </a:xfrm>
          <a:prstGeom prst="rect">
            <a:avLst/>
          </a:prstGeom>
        </p:spPr>
      </p:pic>
      <p:pic>
        <p:nvPicPr>
          <p:cNvPr id="1429" name="object 14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513156"/>
            <a:ext cx="109275" cy="109200"/>
          </a:xfrm>
          <a:prstGeom prst="rect">
            <a:avLst/>
          </a:prstGeom>
        </p:spPr>
      </p:pic>
      <p:pic>
        <p:nvPicPr>
          <p:cNvPr id="1430" name="object 143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513156"/>
            <a:ext cx="109275" cy="109200"/>
          </a:xfrm>
          <a:prstGeom prst="rect">
            <a:avLst/>
          </a:prstGeom>
        </p:spPr>
      </p:pic>
      <p:pic>
        <p:nvPicPr>
          <p:cNvPr id="1431" name="object 14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513156"/>
            <a:ext cx="109275" cy="109200"/>
          </a:xfrm>
          <a:prstGeom prst="rect">
            <a:avLst/>
          </a:prstGeom>
        </p:spPr>
      </p:pic>
      <p:pic>
        <p:nvPicPr>
          <p:cNvPr id="1432" name="object 14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513156"/>
            <a:ext cx="109275" cy="109200"/>
          </a:xfrm>
          <a:prstGeom prst="rect">
            <a:avLst/>
          </a:prstGeom>
        </p:spPr>
      </p:pic>
      <p:pic>
        <p:nvPicPr>
          <p:cNvPr id="1433" name="object 14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513156"/>
            <a:ext cx="109275" cy="109200"/>
          </a:xfrm>
          <a:prstGeom prst="rect">
            <a:avLst/>
          </a:prstGeom>
        </p:spPr>
      </p:pic>
      <p:pic>
        <p:nvPicPr>
          <p:cNvPr id="1434" name="object 14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513156"/>
            <a:ext cx="109275" cy="109200"/>
          </a:xfrm>
          <a:prstGeom prst="rect">
            <a:avLst/>
          </a:prstGeom>
        </p:spPr>
      </p:pic>
      <p:pic>
        <p:nvPicPr>
          <p:cNvPr id="1435" name="object 14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513156"/>
            <a:ext cx="109275" cy="109200"/>
          </a:xfrm>
          <a:prstGeom prst="rect">
            <a:avLst/>
          </a:prstGeom>
        </p:spPr>
      </p:pic>
      <p:pic>
        <p:nvPicPr>
          <p:cNvPr id="1436" name="object 14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513156"/>
            <a:ext cx="109275" cy="109200"/>
          </a:xfrm>
          <a:prstGeom prst="rect">
            <a:avLst/>
          </a:prstGeom>
        </p:spPr>
      </p:pic>
      <p:pic>
        <p:nvPicPr>
          <p:cNvPr id="1437" name="object 14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513156"/>
            <a:ext cx="109275" cy="109200"/>
          </a:xfrm>
          <a:prstGeom prst="rect">
            <a:avLst/>
          </a:prstGeom>
        </p:spPr>
      </p:pic>
      <p:pic>
        <p:nvPicPr>
          <p:cNvPr id="1438" name="object 14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513156"/>
            <a:ext cx="109275" cy="109200"/>
          </a:xfrm>
          <a:prstGeom prst="rect">
            <a:avLst/>
          </a:prstGeom>
        </p:spPr>
      </p:pic>
      <p:pic>
        <p:nvPicPr>
          <p:cNvPr id="1439" name="object 14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513156"/>
            <a:ext cx="109275" cy="109200"/>
          </a:xfrm>
          <a:prstGeom prst="rect">
            <a:avLst/>
          </a:prstGeom>
        </p:spPr>
      </p:pic>
      <p:pic>
        <p:nvPicPr>
          <p:cNvPr id="1440" name="object 14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513156"/>
            <a:ext cx="109275" cy="109200"/>
          </a:xfrm>
          <a:prstGeom prst="rect">
            <a:avLst/>
          </a:prstGeom>
        </p:spPr>
      </p:pic>
      <p:pic>
        <p:nvPicPr>
          <p:cNvPr id="1441" name="object 14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513156"/>
            <a:ext cx="109275" cy="109200"/>
          </a:xfrm>
          <a:prstGeom prst="rect">
            <a:avLst/>
          </a:prstGeom>
        </p:spPr>
      </p:pic>
      <p:pic>
        <p:nvPicPr>
          <p:cNvPr id="1442" name="object 14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513156"/>
            <a:ext cx="109275" cy="109200"/>
          </a:xfrm>
          <a:prstGeom prst="rect">
            <a:avLst/>
          </a:prstGeom>
        </p:spPr>
      </p:pic>
      <p:pic>
        <p:nvPicPr>
          <p:cNvPr id="1443" name="object 14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513156"/>
            <a:ext cx="109275" cy="109200"/>
          </a:xfrm>
          <a:prstGeom prst="rect">
            <a:avLst/>
          </a:prstGeom>
        </p:spPr>
      </p:pic>
      <p:pic>
        <p:nvPicPr>
          <p:cNvPr id="1444" name="object 14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513156"/>
            <a:ext cx="109275" cy="109200"/>
          </a:xfrm>
          <a:prstGeom prst="rect">
            <a:avLst/>
          </a:prstGeom>
        </p:spPr>
      </p:pic>
      <p:pic>
        <p:nvPicPr>
          <p:cNvPr id="1445" name="object 14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513156"/>
            <a:ext cx="109275" cy="109200"/>
          </a:xfrm>
          <a:prstGeom prst="rect">
            <a:avLst/>
          </a:prstGeom>
        </p:spPr>
      </p:pic>
      <p:pic>
        <p:nvPicPr>
          <p:cNvPr id="1446" name="object 14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513156"/>
            <a:ext cx="109275" cy="109200"/>
          </a:xfrm>
          <a:prstGeom prst="rect">
            <a:avLst/>
          </a:prstGeom>
        </p:spPr>
      </p:pic>
      <p:pic>
        <p:nvPicPr>
          <p:cNvPr id="1447" name="object 14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513156"/>
            <a:ext cx="109275" cy="109200"/>
          </a:xfrm>
          <a:prstGeom prst="rect">
            <a:avLst/>
          </a:prstGeom>
        </p:spPr>
      </p:pic>
      <p:pic>
        <p:nvPicPr>
          <p:cNvPr id="1448" name="object 14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513156"/>
            <a:ext cx="109275" cy="109200"/>
          </a:xfrm>
          <a:prstGeom prst="rect">
            <a:avLst/>
          </a:prstGeom>
        </p:spPr>
      </p:pic>
      <p:pic>
        <p:nvPicPr>
          <p:cNvPr id="1449" name="object 1449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513156"/>
            <a:ext cx="109275" cy="109200"/>
          </a:xfrm>
          <a:prstGeom prst="rect">
            <a:avLst/>
          </a:prstGeom>
        </p:spPr>
      </p:pic>
      <p:pic>
        <p:nvPicPr>
          <p:cNvPr id="1450" name="object 14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513156"/>
            <a:ext cx="109275" cy="109200"/>
          </a:xfrm>
          <a:prstGeom prst="rect">
            <a:avLst/>
          </a:prstGeom>
        </p:spPr>
      </p:pic>
      <p:pic>
        <p:nvPicPr>
          <p:cNvPr id="1451" name="object 14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513156"/>
            <a:ext cx="109275" cy="109200"/>
          </a:xfrm>
          <a:prstGeom prst="rect">
            <a:avLst/>
          </a:prstGeom>
        </p:spPr>
      </p:pic>
      <p:pic>
        <p:nvPicPr>
          <p:cNvPr id="1452" name="object 14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513156"/>
            <a:ext cx="109275" cy="109200"/>
          </a:xfrm>
          <a:prstGeom prst="rect">
            <a:avLst/>
          </a:prstGeom>
        </p:spPr>
      </p:pic>
      <p:pic>
        <p:nvPicPr>
          <p:cNvPr id="1453" name="object 145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513156"/>
            <a:ext cx="109275" cy="109200"/>
          </a:xfrm>
          <a:prstGeom prst="rect">
            <a:avLst/>
          </a:prstGeom>
        </p:spPr>
      </p:pic>
      <p:pic>
        <p:nvPicPr>
          <p:cNvPr id="1454" name="object 14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513156"/>
            <a:ext cx="109275" cy="109200"/>
          </a:xfrm>
          <a:prstGeom prst="rect">
            <a:avLst/>
          </a:prstGeom>
        </p:spPr>
      </p:pic>
      <p:pic>
        <p:nvPicPr>
          <p:cNvPr id="1455" name="object 14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513156"/>
            <a:ext cx="109275" cy="109200"/>
          </a:xfrm>
          <a:prstGeom prst="rect">
            <a:avLst/>
          </a:prstGeom>
        </p:spPr>
      </p:pic>
      <p:pic>
        <p:nvPicPr>
          <p:cNvPr id="1456" name="object 14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513156"/>
            <a:ext cx="109275" cy="109200"/>
          </a:xfrm>
          <a:prstGeom prst="rect">
            <a:avLst/>
          </a:prstGeom>
        </p:spPr>
      </p:pic>
      <p:pic>
        <p:nvPicPr>
          <p:cNvPr id="1457" name="object 14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513156"/>
            <a:ext cx="109275" cy="109200"/>
          </a:xfrm>
          <a:prstGeom prst="rect">
            <a:avLst/>
          </a:prstGeom>
        </p:spPr>
      </p:pic>
      <p:pic>
        <p:nvPicPr>
          <p:cNvPr id="1458" name="object 14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513156"/>
            <a:ext cx="109275" cy="109200"/>
          </a:xfrm>
          <a:prstGeom prst="rect">
            <a:avLst/>
          </a:prstGeom>
        </p:spPr>
      </p:pic>
      <p:pic>
        <p:nvPicPr>
          <p:cNvPr id="1459" name="object 14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513156"/>
            <a:ext cx="109275" cy="109200"/>
          </a:xfrm>
          <a:prstGeom prst="rect">
            <a:avLst/>
          </a:prstGeom>
        </p:spPr>
      </p:pic>
      <p:pic>
        <p:nvPicPr>
          <p:cNvPr id="1460" name="object 14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691320"/>
            <a:ext cx="109272" cy="109200"/>
          </a:xfrm>
          <a:prstGeom prst="rect">
            <a:avLst/>
          </a:prstGeom>
        </p:spPr>
      </p:pic>
      <p:pic>
        <p:nvPicPr>
          <p:cNvPr id="1461" name="object 14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691320"/>
            <a:ext cx="109275" cy="109200"/>
          </a:xfrm>
          <a:prstGeom prst="rect">
            <a:avLst/>
          </a:prstGeom>
        </p:spPr>
      </p:pic>
      <p:pic>
        <p:nvPicPr>
          <p:cNvPr id="1462" name="object 1462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691320"/>
            <a:ext cx="109275" cy="109200"/>
          </a:xfrm>
          <a:prstGeom prst="rect">
            <a:avLst/>
          </a:prstGeom>
        </p:spPr>
      </p:pic>
      <p:pic>
        <p:nvPicPr>
          <p:cNvPr id="1463" name="object 14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691320"/>
            <a:ext cx="109275" cy="109200"/>
          </a:xfrm>
          <a:prstGeom prst="rect">
            <a:avLst/>
          </a:prstGeom>
        </p:spPr>
      </p:pic>
      <p:pic>
        <p:nvPicPr>
          <p:cNvPr id="1464" name="object 14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691320"/>
            <a:ext cx="109275" cy="109200"/>
          </a:xfrm>
          <a:prstGeom prst="rect">
            <a:avLst/>
          </a:prstGeom>
        </p:spPr>
      </p:pic>
      <p:pic>
        <p:nvPicPr>
          <p:cNvPr id="1465" name="object 14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691320"/>
            <a:ext cx="109275" cy="109200"/>
          </a:xfrm>
          <a:prstGeom prst="rect">
            <a:avLst/>
          </a:prstGeom>
        </p:spPr>
      </p:pic>
      <p:pic>
        <p:nvPicPr>
          <p:cNvPr id="1466" name="object 146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691320"/>
            <a:ext cx="109275" cy="109200"/>
          </a:xfrm>
          <a:prstGeom prst="rect">
            <a:avLst/>
          </a:prstGeom>
        </p:spPr>
      </p:pic>
      <p:pic>
        <p:nvPicPr>
          <p:cNvPr id="1467" name="object 14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691320"/>
            <a:ext cx="109275" cy="109200"/>
          </a:xfrm>
          <a:prstGeom prst="rect">
            <a:avLst/>
          </a:prstGeom>
        </p:spPr>
      </p:pic>
      <p:pic>
        <p:nvPicPr>
          <p:cNvPr id="1468" name="object 14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691320"/>
            <a:ext cx="109275" cy="109200"/>
          </a:xfrm>
          <a:prstGeom prst="rect">
            <a:avLst/>
          </a:prstGeom>
        </p:spPr>
      </p:pic>
      <p:pic>
        <p:nvPicPr>
          <p:cNvPr id="1469" name="object 14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691320"/>
            <a:ext cx="109275" cy="109200"/>
          </a:xfrm>
          <a:prstGeom prst="rect">
            <a:avLst/>
          </a:prstGeom>
        </p:spPr>
      </p:pic>
      <p:pic>
        <p:nvPicPr>
          <p:cNvPr id="1470" name="object 14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691320"/>
            <a:ext cx="109275" cy="109200"/>
          </a:xfrm>
          <a:prstGeom prst="rect">
            <a:avLst/>
          </a:prstGeom>
        </p:spPr>
      </p:pic>
      <p:pic>
        <p:nvPicPr>
          <p:cNvPr id="1471" name="object 14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691320"/>
            <a:ext cx="109275" cy="109200"/>
          </a:xfrm>
          <a:prstGeom prst="rect">
            <a:avLst/>
          </a:prstGeom>
        </p:spPr>
      </p:pic>
      <p:pic>
        <p:nvPicPr>
          <p:cNvPr id="1472" name="object 14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691320"/>
            <a:ext cx="109275" cy="109200"/>
          </a:xfrm>
          <a:prstGeom prst="rect">
            <a:avLst/>
          </a:prstGeom>
        </p:spPr>
      </p:pic>
      <p:pic>
        <p:nvPicPr>
          <p:cNvPr id="1473" name="object 14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691320"/>
            <a:ext cx="109275" cy="109200"/>
          </a:xfrm>
          <a:prstGeom prst="rect">
            <a:avLst/>
          </a:prstGeom>
        </p:spPr>
      </p:pic>
      <p:pic>
        <p:nvPicPr>
          <p:cNvPr id="1474" name="object 14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691320"/>
            <a:ext cx="109275" cy="109200"/>
          </a:xfrm>
          <a:prstGeom prst="rect">
            <a:avLst/>
          </a:prstGeom>
        </p:spPr>
      </p:pic>
      <p:pic>
        <p:nvPicPr>
          <p:cNvPr id="1475" name="object 14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691320"/>
            <a:ext cx="109275" cy="109200"/>
          </a:xfrm>
          <a:prstGeom prst="rect">
            <a:avLst/>
          </a:prstGeom>
        </p:spPr>
      </p:pic>
      <p:pic>
        <p:nvPicPr>
          <p:cNvPr id="1476" name="object 14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691320"/>
            <a:ext cx="109275" cy="109200"/>
          </a:xfrm>
          <a:prstGeom prst="rect">
            <a:avLst/>
          </a:prstGeom>
        </p:spPr>
      </p:pic>
      <p:pic>
        <p:nvPicPr>
          <p:cNvPr id="1477" name="object 14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691320"/>
            <a:ext cx="109275" cy="109200"/>
          </a:xfrm>
          <a:prstGeom prst="rect">
            <a:avLst/>
          </a:prstGeom>
        </p:spPr>
      </p:pic>
      <p:pic>
        <p:nvPicPr>
          <p:cNvPr id="1478" name="object 1478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691320"/>
            <a:ext cx="109275" cy="109200"/>
          </a:xfrm>
          <a:prstGeom prst="rect">
            <a:avLst/>
          </a:prstGeom>
        </p:spPr>
      </p:pic>
      <p:pic>
        <p:nvPicPr>
          <p:cNvPr id="1479" name="object 14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691320"/>
            <a:ext cx="109275" cy="109200"/>
          </a:xfrm>
          <a:prstGeom prst="rect">
            <a:avLst/>
          </a:prstGeom>
        </p:spPr>
      </p:pic>
      <p:pic>
        <p:nvPicPr>
          <p:cNvPr id="1480" name="object 14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691320"/>
            <a:ext cx="109275" cy="109200"/>
          </a:xfrm>
          <a:prstGeom prst="rect">
            <a:avLst/>
          </a:prstGeom>
        </p:spPr>
      </p:pic>
      <p:pic>
        <p:nvPicPr>
          <p:cNvPr id="1481" name="object 14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691320"/>
            <a:ext cx="109275" cy="109200"/>
          </a:xfrm>
          <a:prstGeom prst="rect">
            <a:avLst/>
          </a:prstGeom>
        </p:spPr>
      </p:pic>
      <p:pic>
        <p:nvPicPr>
          <p:cNvPr id="1482" name="object 148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691320"/>
            <a:ext cx="109275" cy="109200"/>
          </a:xfrm>
          <a:prstGeom prst="rect">
            <a:avLst/>
          </a:prstGeom>
        </p:spPr>
      </p:pic>
      <p:pic>
        <p:nvPicPr>
          <p:cNvPr id="1483" name="object 14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691320"/>
            <a:ext cx="109275" cy="109200"/>
          </a:xfrm>
          <a:prstGeom prst="rect">
            <a:avLst/>
          </a:prstGeom>
        </p:spPr>
      </p:pic>
      <p:pic>
        <p:nvPicPr>
          <p:cNvPr id="1484" name="object 14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691320"/>
            <a:ext cx="109275" cy="109200"/>
          </a:xfrm>
          <a:prstGeom prst="rect">
            <a:avLst/>
          </a:prstGeom>
        </p:spPr>
      </p:pic>
      <p:pic>
        <p:nvPicPr>
          <p:cNvPr id="1485" name="object 14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691320"/>
            <a:ext cx="109275" cy="109200"/>
          </a:xfrm>
          <a:prstGeom prst="rect">
            <a:avLst/>
          </a:prstGeom>
        </p:spPr>
      </p:pic>
      <p:pic>
        <p:nvPicPr>
          <p:cNvPr id="1486" name="object 14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691320"/>
            <a:ext cx="109275" cy="109200"/>
          </a:xfrm>
          <a:prstGeom prst="rect">
            <a:avLst/>
          </a:prstGeom>
        </p:spPr>
      </p:pic>
      <p:pic>
        <p:nvPicPr>
          <p:cNvPr id="1487" name="object 14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691320"/>
            <a:ext cx="109275" cy="109200"/>
          </a:xfrm>
          <a:prstGeom prst="rect">
            <a:avLst/>
          </a:prstGeom>
        </p:spPr>
      </p:pic>
      <p:pic>
        <p:nvPicPr>
          <p:cNvPr id="1488" name="object 14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691320"/>
            <a:ext cx="109275" cy="109200"/>
          </a:xfrm>
          <a:prstGeom prst="rect">
            <a:avLst/>
          </a:prstGeom>
        </p:spPr>
      </p:pic>
      <p:pic>
        <p:nvPicPr>
          <p:cNvPr id="1489" name="object 14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691320"/>
            <a:ext cx="109275" cy="109200"/>
          </a:xfrm>
          <a:prstGeom prst="rect">
            <a:avLst/>
          </a:prstGeom>
        </p:spPr>
      </p:pic>
      <p:pic>
        <p:nvPicPr>
          <p:cNvPr id="1490" name="object 14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691320"/>
            <a:ext cx="109275" cy="109200"/>
          </a:xfrm>
          <a:prstGeom prst="rect">
            <a:avLst/>
          </a:prstGeom>
        </p:spPr>
      </p:pic>
      <p:pic>
        <p:nvPicPr>
          <p:cNvPr id="1491" name="object 14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691320"/>
            <a:ext cx="109275" cy="109200"/>
          </a:xfrm>
          <a:prstGeom prst="rect">
            <a:avLst/>
          </a:prstGeom>
        </p:spPr>
      </p:pic>
      <p:pic>
        <p:nvPicPr>
          <p:cNvPr id="1492" name="object 14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691320"/>
            <a:ext cx="109275" cy="109200"/>
          </a:xfrm>
          <a:prstGeom prst="rect">
            <a:avLst/>
          </a:prstGeom>
        </p:spPr>
      </p:pic>
      <p:pic>
        <p:nvPicPr>
          <p:cNvPr id="1493" name="object 14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691320"/>
            <a:ext cx="109275" cy="109200"/>
          </a:xfrm>
          <a:prstGeom prst="rect">
            <a:avLst/>
          </a:prstGeom>
        </p:spPr>
      </p:pic>
      <p:pic>
        <p:nvPicPr>
          <p:cNvPr id="1494" name="object 14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691320"/>
            <a:ext cx="109275" cy="109200"/>
          </a:xfrm>
          <a:prstGeom prst="rect">
            <a:avLst/>
          </a:prstGeom>
        </p:spPr>
      </p:pic>
      <p:pic>
        <p:nvPicPr>
          <p:cNvPr id="1495" name="object 14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691320"/>
            <a:ext cx="109275" cy="109200"/>
          </a:xfrm>
          <a:prstGeom prst="rect">
            <a:avLst/>
          </a:prstGeom>
        </p:spPr>
      </p:pic>
      <p:pic>
        <p:nvPicPr>
          <p:cNvPr id="1496" name="object 14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691320"/>
            <a:ext cx="109275" cy="109200"/>
          </a:xfrm>
          <a:prstGeom prst="rect">
            <a:avLst/>
          </a:prstGeom>
        </p:spPr>
      </p:pic>
      <p:pic>
        <p:nvPicPr>
          <p:cNvPr id="1497" name="object 14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691320"/>
            <a:ext cx="109275" cy="109200"/>
          </a:xfrm>
          <a:prstGeom prst="rect">
            <a:avLst/>
          </a:prstGeom>
        </p:spPr>
      </p:pic>
      <p:pic>
        <p:nvPicPr>
          <p:cNvPr id="1498" name="object 14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691320"/>
            <a:ext cx="109275" cy="109200"/>
          </a:xfrm>
          <a:prstGeom prst="rect">
            <a:avLst/>
          </a:prstGeom>
        </p:spPr>
      </p:pic>
      <p:pic>
        <p:nvPicPr>
          <p:cNvPr id="1499" name="object 14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691320"/>
            <a:ext cx="109275" cy="109200"/>
          </a:xfrm>
          <a:prstGeom prst="rect">
            <a:avLst/>
          </a:prstGeom>
        </p:spPr>
      </p:pic>
      <p:pic>
        <p:nvPicPr>
          <p:cNvPr id="1500" name="object 15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691320"/>
            <a:ext cx="109275" cy="109200"/>
          </a:xfrm>
          <a:prstGeom prst="rect">
            <a:avLst/>
          </a:prstGeom>
        </p:spPr>
      </p:pic>
      <p:pic>
        <p:nvPicPr>
          <p:cNvPr id="1501" name="object 1501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691320"/>
            <a:ext cx="109275" cy="109200"/>
          </a:xfrm>
          <a:prstGeom prst="rect">
            <a:avLst/>
          </a:prstGeom>
        </p:spPr>
      </p:pic>
      <p:pic>
        <p:nvPicPr>
          <p:cNvPr id="1502" name="object 15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691320"/>
            <a:ext cx="109275" cy="109200"/>
          </a:xfrm>
          <a:prstGeom prst="rect">
            <a:avLst/>
          </a:prstGeom>
        </p:spPr>
      </p:pic>
      <p:pic>
        <p:nvPicPr>
          <p:cNvPr id="1503" name="object 15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691320"/>
            <a:ext cx="109275" cy="109200"/>
          </a:xfrm>
          <a:prstGeom prst="rect">
            <a:avLst/>
          </a:prstGeom>
        </p:spPr>
      </p:pic>
      <p:pic>
        <p:nvPicPr>
          <p:cNvPr id="1504" name="object 15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691320"/>
            <a:ext cx="109275" cy="109200"/>
          </a:xfrm>
          <a:prstGeom prst="rect">
            <a:avLst/>
          </a:prstGeom>
        </p:spPr>
      </p:pic>
      <p:pic>
        <p:nvPicPr>
          <p:cNvPr id="1505" name="object 150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691320"/>
            <a:ext cx="109275" cy="109200"/>
          </a:xfrm>
          <a:prstGeom prst="rect">
            <a:avLst/>
          </a:prstGeom>
        </p:spPr>
      </p:pic>
      <p:pic>
        <p:nvPicPr>
          <p:cNvPr id="1506" name="object 15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691320"/>
            <a:ext cx="109275" cy="109200"/>
          </a:xfrm>
          <a:prstGeom prst="rect">
            <a:avLst/>
          </a:prstGeom>
        </p:spPr>
      </p:pic>
      <p:pic>
        <p:nvPicPr>
          <p:cNvPr id="1507" name="object 15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691320"/>
            <a:ext cx="109275" cy="109200"/>
          </a:xfrm>
          <a:prstGeom prst="rect">
            <a:avLst/>
          </a:prstGeom>
        </p:spPr>
      </p:pic>
      <p:pic>
        <p:nvPicPr>
          <p:cNvPr id="1508" name="object 15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691320"/>
            <a:ext cx="109275" cy="109200"/>
          </a:xfrm>
          <a:prstGeom prst="rect">
            <a:avLst/>
          </a:prstGeom>
        </p:spPr>
      </p:pic>
      <p:pic>
        <p:nvPicPr>
          <p:cNvPr id="1509" name="object 15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691320"/>
            <a:ext cx="109275" cy="109200"/>
          </a:xfrm>
          <a:prstGeom prst="rect">
            <a:avLst/>
          </a:prstGeom>
        </p:spPr>
      </p:pic>
      <p:pic>
        <p:nvPicPr>
          <p:cNvPr id="1510" name="object 15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691320"/>
            <a:ext cx="109275" cy="109200"/>
          </a:xfrm>
          <a:prstGeom prst="rect">
            <a:avLst/>
          </a:prstGeom>
        </p:spPr>
      </p:pic>
      <p:pic>
        <p:nvPicPr>
          <p:cNvPr id="1511" name="object 15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691320"/>
            <a:ext cx="109275" cy="109200"/>
          </a:xfrm>
          <a:prstGeom prst="rect">
            <a:avLst/>
          </a:prstGeom>
        </p:spPr>
      </p:pic>
      <p:pic>
        <p:nvPicPr>
          <p:cNvPr id="1512" name="object 15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5869490"/>
            <a:ext cx="109272" cy="109200"/>
          </a:xfrm>
          <a:prstGeom prst="rect">
            <a:avLst/>
          </a:prstGeom>
        </p:spPr>
      </p:pic>
      <p:pic>
        <p:nvPicPr>
          <p:cNvPr id="1513" name="object 15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5869490"/>
            <a:ext cx="109275" cy="109200"/>
          </a:xfrm>
          <a:prstGeom prst="rect">
            <a:avLst/>
          </a:prstGeom>
        </p:spPr>
      </p:pic>
      <p:pic>
        <p:nvPicPr>
          <p:cNvPr id="1514" name="object 1514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5869490"/>
            <a:ext cx="109275" cy="109200"/>
          </a:xfrm>
          <a:prstGeom prst="rect">
            <a:avLst/>
          </a:prstGeom>
        </p:spPr>
      </p:pic>
      <p:pic>
        <p:nvPicPr>
          <p:cNvPr id="1515" name="object 15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5869490"/>
            <a:ext cx="109275" cy="109200"/>
          </a:xfrm>
          <a:prstGeom prst="rect">
            <a:avLst/>
          </a:prstGeom>
        </p:spPr>
      </p:pic>
      <p:pic>
        <p:nvPicPr>
          <p:cNvPr id="1516" name="object 151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5869490"/>
            <a:ext cx="109275" cy="109200"/>
          </a:xfrm>
          <a:prstGeom prst="rect">
            <a:avLst/>
          </a:prstGeom>
        </p:spPr>
      </p:pic>
      <p:pic>
        <p:nvPicPr>
          <p:cNvPr id="1517" name="object 151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5869490"/>
            <a:ext cx="109275" cy="109200"/>
          </a:xfrm>
          <a:prstGeom prst="rect">
            <a:avLst/>
          </a:prstGeom>
        </p:spPr>
      </p:pic>
      <p:pic>
        <p:nvPicPr>
          <p:cNvPr id="1518" name="object 151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5869490"/>
            <a:ext cx="109275" cy="109200"/>
          </a:xfrm>
          <a:prstGeom prst="rect">
            <a:avLst/>
          </a:prstGeom>
        </p:spPr>
      </p:pic>
      <p:pic>
        <p:nvPicPr>
          <p:cNvPr id="1519" name="object 151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5869490"/>
            <a:ext cx="109275" cy="109200"/>
          </a:xfrm>
          <a:prstGeom prst="rect">
            <a:avLst/>
          </a:prstGeom>
        </p:spPr>
      </p:pic>
      <p:pic>
        <p:nvPicPr>
          <p:cNvPr id="1520" name="object 152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5869490"/>
            <a:ext cx="109275" cy="109200"/>
          </a:xfrm>
          <a:prstGeom prst="rect">
            <a:avLst/>
          </a:prstGeom>
        </p:spPr>
      </p:pic>
      <p:pic>
        <p:nvPicPr>
          <p:cNvPr id="1521" name="object 152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5869490"/>
            <a:ext cx="109275" cy="109200"/>
          </a:xfrm>
          <a:prstGeom prst="rect">
            <a:avLst/>
          </a:prstGeom>
        </p:spPr>
      </p:pic>
      <p:pic>
        <p:nvPicPr>
          <p:cNvPr id="1522" name="object 152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5869490"/>
            <a:ext cx="109275" cy="109200"/>
          </a:xfrm>
          <a:prstGeom prst="rect">
            <a:avLst/>
          </a:prstGeom>
        </p:spPr>
      </p:pic>
      <p:pic>
        <p:nvPicPr>
          <p:cNvPr id="1523" name="object 152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5869490"/>
            <a:ext cx="109275" cy="109200"/>
          </a:xfrm>
          <a:prstGeom prst="rect">
            <a:avLst/>
          </a:prstGeom>
        </p:spPr>
      </p:pic>
      <p:pic>
        <p:nvPicPr>
          <p:cNvPr id="1524" name="object 152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5869490"/>
            <a:ext cx="109275" cy="109200"/>
          </a:xfrm>
          <a:prstGeom prst="rect">
            <a:avLst/>
          </a:prstGeom>
        </p:spPr>
      </p:pic>
      <p:pic>
        <p:nvPicPr>
          <p:cNvPr id="1525" name="object 152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5869490"/>
            <a:ext cx="109275" cy="109200"/>
          </a:xfrm>
          <a:prstGeom prst="rect">
            <a:avLst/>
          </a:prstGeom>
        </p:spPr>
      </p:pic>
      <p:pic>
        <p:nvPicPr>
          <p:cNvPr id="1526" name="object 152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5869490"/>
            <a:ext cx="109275" cy="109200"/>
          </a:xfrm>
          <a:prstGeom prst="rect">
            <a:avLst/>
          </a:prstGeom>
        </p:spPr>
      </p:pic>
      <p:pic>
        <p:nvPicPr>
          <p:cNvPr id="1527" name="object 152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5869490"/>
            <a:ext cx="109275" cy="109200"/>
          </a:xfrm>
          <a:prstGeom prst="rect">
            <a:avLst/>
          </a:prstGeom>
        </p:spPr>
      </p:pic>
      <p:pic>
        <p:nvPicPr>
          <p:cNvPr id="1528" name="object 152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5869490"/>
            <a:ext cx="109275" cy="109200"/>
          </a:xfrm>
          <a:prstGeom prst="rect">
            <a:avLst/>
          </a:prstGeom>
        </p:spPr>
      </p:pic>
      <p:pic>
        <p:nvPicPr>
          <p:cNvPr id="1529" name="object 152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5869490"/>
            <a:ext cx="109275" cy="109200"/>
          </a:xfrm>
          <a:prstGeom prst="rect">
            <a:avLst/>
          </a:prstGeom>
        </p:spPr>
      </p:pic>
      <p:pic>
        <p:nvPicPr>
          <p:cNvPr id="1530" name="object 1530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5869490"/>
            <a:ext cx="109275" cy="109200"/>
          </a:xfrm>
          <a:prstGeom prst="rect">
            <a:avLst/>
          </a:prstGeom>
        </p:spPr>
      </p:pic>
      <p:pic>
        <p:nvPicPr>
          <p:cNvPr id="1531" name="object 153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5869490"/>
            <a:ext cx="109275" cy="109200"/>
          </a:xfrm>
          <a:prstGeom prst="rect">
            <a:avLst/>
          </a:prstGeom>
        </p:spPr>
      </p:pic>
      <p:pic>
        <p:nvPicPr>
          <p:cNvPr id="1532" name="object 153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5869490"/>
            <a:ext cx="109275" cy="109200"/>
          </a:xfrm>
          <a:prstGeom prst="rect">
            <a:avLst/>
          </a:prstGeom>
        </p:spPr>
      </p:pic>
      <p:pic>
        <p:nvPicPr>
          <p:cNvPr id="1533" name="object 153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5869490"/>
            <a:ext cx="109275" cy="109200"/>
          </a:xfrm>
          <a:prstGeom prst="rect">
            <a:avLst/>
          </a:prstGeom>
        </p:spPr>
      </p:pic>
      <p:pic>
        <p:nvPicPr>
          <p:cNvPr id="1534" name="object 153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5869490"/>
            <a:ext cx="109275" cy="109200"/>
          </a:xfrm>
          <a:prstGeom prst="rect">
            <a:avLst/>
          </a:prstGeom>
        </p:spPr>
      </p:pic>
      <p:pic>
        <p:nvPicPr>
          <p:cNvPr id="1535" name="object 153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5869490"/>
            <a:ext cx="109275" cy="109200"/>
          </a:xfrm>
          <a:prstGeom prst="rect">
            <a:avLst/>
          </a:prstGeom>
        </p:spPr>
      </p:pic>
      <p:pic>
        <p:nvPicPr>
          <p:cNvPr id="1536" name="object 153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5869490"/>
            <a:ext cx="109275" cy="109200"/>
          </a:xfrm>
          <a:prstGeom prst="rect">
            <a:avLst/>
          </a:prstGeom>
        </p:spPr>
      </p:pic>
      <p:pic>
        <p:nvPicPr>
          <p:cNvPr id="1537" name="object 153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5869490"/>
            <a:ext cx="109275" cy="109200"/>
          </a:xfrm>
          <a:prstGeom prst="rect">
            <a:avLst/>
          </a:prstGeom>
        </p:spPr>
      </p:pic>
      <p:pic>
        <p:nvPicPr>
          <p:cNvPr id="1538" name="object 153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5869490"/>
            <a:ext cx="109275" cy="109200"/>
          </a:xfrm>
          <a:prstGeom prst="rect">
            <a:avLst/>
          </a:prstGeom>
        </p:spPr>
      </p:pic>
      <p:pic>
        <p:nvPicPr>
          <p:cNvPr id="1539" name="object 153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5869490"/>
            <a:ext cx="109275" cy="109200"/>
          </a:xfrm>
          <a:prstGeom prst="rect">
            <a:avLst/>
          </a:prstGeom>
        </p:spPr>
      </p:pic>
      <p:pic>
        <p:nvPicPr>
          <p:cNvPr id="1540" name="object 154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5869490"/>
            <a:ext cx="109275" cy="109200"/>
          </a:xfrm>
          <a:prstGeom prst="rect">
            <a:avLst/>
          </a:prstGeom>
        </p:spPr>
      </p:pic>
      <p:pic>
        <p:nvPicPr>
          <p:cNvPr id="1541" name="object 154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5869490"/>
            <a:ext cx="109275" cy="109200"/>
          </a:xfrm>
          <a:prstGeom prst="rect">
            <a:avLst/>
          </a:prstGeom>
        </p:spPr>
      </p:pic>
      <p:pic>
        <p:nvPicPr>
          <p:cNvPr id="1542" name="object 154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5869490"/>
            <a:ext cx="109275" cy="109200"/>
          </a:xfrm>
          <a:prstGeom prst="rect">
            <a:avLst/>
          </a:prstGeom>
        </p:spPr>
      </p:pic>
      <p:pic>
        <p:nvPicPr>
          <p:cNvPr id="1543" name="object 154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5869490"/>
            <a:ext cx="109275" cy="109200"/>
          </a:xfrm>
          <a:prstGeom prst="rect">
            <a:avLst/>
          </a:prstGeom>
        </p:spPr>
      </p:pic>
      <p:pic>
        <p:nvPicPr>
          <p:cNvPr id="1544" name="object 154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5869490"/>
            <a:ext cx="109275" cy="109200"/>
          </a:xfrm>
          <a:prstGeom prst="rect">
            <a:avLst/>
          </a:prstGeom>
        </p:spPr>
      </p:pic>
      <p:pic>
        <p:nvPicPr>
          <p:cNvPr id="1545" name="object 154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5869490"/>
            <a:ext cx="109275" cy="109200"/>
          </a:xfrm>
          <a:prstGeom prst="rect">
            <a:avLst/>
          </a:prstGeom>
        </p:spPr>
      </p:pic>
      <p:pic>
        <p:nvPicPr>
          <p:cNvPr id="1546" name="object 154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5869490"/>
            <a:ext cx="109275" cy="109200"/>
          </a:xfrm>
          <a:prstGeom prst="rect">
            <a:avLst/>
          </a:prstGeom>
        </p:spPr>
      </p:pic>
      <p:pic>
        <p:nvPicPr>
          <p:cNvPr id="1547" name="object 154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5869490"/>
            <a:ext cx="109275" cy="109200"/>
          </a:xfrm>
          <a:prstGeom prst="rect">
            <a:avLst/>
          </a:prstGeom>
        </p:spPr>
      </p:pic>
      <p:pic>
        <p:nvPicPr>
          <p:cNvPr id="1548" name="object 154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5869490"/>
            <a:ext cx="109275" cy="109200"/>
          </a:xfrm>
          <a:prstGeom prst="rect">
            <a:avLst/>
          </a:prstGeom>
        </p:spPr>
      </p:pic>
      <p:pic>
        <p:nvPicPr>
          <p:cNvPr id="1549" name="object 154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5869490"/>
            <a:ext cx="109275" cy="109200"/>
          </a:xfrm>
          <a:prstGeom prst="rect">
            <a:avLst/>
          </a:prstGeom>
        </p:spPr>
      </p:pic>
      <p:pic>
        <p:nvPicPr>
          <p:cNvPr id="1550" name="object 155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5869490"/>
            <a:ext cx="109275" cy="109200"/>
          </a:xfrm>
          <a:prstGeom prst="rect">
            <a:avLst/>
          </a:prstGeom>
        </p:spPr>
      </p:pic>
      <p:pic>
        <p:nvPicPr>
          <p:cNvPr id="1551" name="object 155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5869490"/>
            <a:ext cx="109275" cy="109200"/>
          </a:xfrm>
          <a:prstGeom prst="rect">
            <a:avLst/>
          </a:prstGeom>
        </p:spPr>
      </p:pic>
      <p:pic>
        <p:nvPicPr>
          <p:cNvPr id="1552" name="object 155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5869490"/>
            <a:ext cx="109275" cy="109200"/>
          </a:xfrm>
          <a:prstGeom prst="rect">
            <a:avLst/>
          </a:prstGeom>
        </p:spPr>
      </p:pic>
      <p:pic>
        <p:nvPicPr>
          <p:cNvPr id="1553" name="object 1553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5869490"/>
            <a:ext cx="109275" cy="109200"/>
          </a:xfrm>
          <a:prstGeom prst="rect">
            <a:avLst/>
          </a:prstGeom>
        </p:spPr>
      </p:pic>
      <p:pic>
        <p:nvPicPr>
          <p:cNvPr id="1554" name="object 155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5869490"/>
            <a:ext cx="109275" cy="109200"/>
          </a:xfrm>
          <a:prstGeom prst="rect">
            <a:avLst/>
          </a:prstGeom>
        </p:spPr>
      </p:pic>
      <p:pic>
        <p:nvPicPr>
          <p:cNvPr id="1555" name="object 155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5869490"/>
            <a:ext cx="109275" cy="109200"/>
          </a:xfrm>
          <a:prstGeom prst="rect">
            <a:avLst/>
          </a:prstGeom>
        </p:spPr>
      </p:pic>
      <p:pic>
        <p:nvPicPr>
          <p:cNvPr id="1556" name="object 155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5869490"/>
            <a:ext cx="109275" cy="109200"/>
          </a:xfrm>
          <a:prstGeom prst="rect">
            <a:avLst/>
          </a:prstGeom>
        </p:spPr>
      </p:pic>
      <p:pic>
        <p:nvPicPr>
          <p:cNvPr id="1557" name="object 155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5869490"/>
            <a:ext cx="109275" cy="109200"/>
          </a:xfrm>
          <a:prstGeom prst="rect">
            <a:avLst/>
          </a:prstGeom>
        </p:spPr>
      </p:pic>
      <p:pic>
        <p:nvPicPr>
          <p:cNvPr id="1558" name="object 155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5869490"/>
            <a:ext cx="109275" cy="109200"/>
          </a:xfrm>
          <a:prstGeom prst="rect">
            <a:avLst/>
          </a:prstGeom>
        </p:spPr>
      </p:pic>
      <p:pic>
        <p:nvPicPr>
          <p:cNvPr id="1559" name="object 155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5869490"/>
            <a:ext cx="109275" cy="109200"/>
          </a:xfrm>
          <a:prstGeom prst="rect">
            <a:avLst/>
          </a:prstGeom>
        </p:spPr>
      </p:pic>
      <p:pic>
        <p:nvPicPr>
          <p:cNvPr id="1560" name="object 156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5869490"/>
            <a:ext cx="109275" cy="109200"/>
          </a:xfrm>
          <a:prstGeom prst="rect">
            <a:avLst/>
          </a:prstGeom>
        </p:spPr>
      </p:pic>
      <p:pic>
        <p:nvPicPr>
          <p:cNvPr id="1561" name="object 156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5869490"/>
            <a:ext cx="109275" cy="109200"/>
          </a:xfrm>
          <a:prstGeom prst="rect">
            <a:avLst/>
          </a:prstGeom>
        </p:spPr>
      </p:pic>
      <p:pic>
        <p:nvPicPr>
          <p:cNvPr id="1562" name="object 156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5869490"/>
            <a:ext cx="109275" cy="109200"/>
          </a:xfrm>
          <a:prstGeom prst="rect">
            <a:avLst/>
          </a:prstGeom>
        </p:spPr>
      </p:pic>
      <p:pic>
        <p:nvPicPr>
          <p:cNvPr id="1563" name="object 156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5869490"/>
            <a:ext cx="109275" cy="109200"/>
          </a:xfrm>
          <a:prstGeom prst="rect">
            <a:avLst/>
          </a:prstGeom>
        </p:spPr>
      </p:pic>
      <p:pic>
        <p:nvPicPr>
          <p:cNvPr id="1564" name="object 156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736" y="6047660"/>
            <a:ext cx="109272" cy="109201"/>
          </a:xfrm>
          <a:prstGeom prst="rect">
            <a:avLst/>
          </a:prstGeom>
        </p:spPr>
      </p:pic>
      <p:pic>
        <p:nvPicPr>
          <p:cNvPr id="1565" name="object 156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2025" y="6047660"/>
            <a:ext cx="109275" cy="109201"/>
          </a:xfrm>
          <a:prstGeom prst="rect">
            <a:avLst/>
          </a:prstGeom>
        </p:spPr>
      </p:pic>
      <p:pic>
        <p:nvPicPr>
          <p:cNvPr id="1566" name="object 1566"/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0316" y="6047660"/>
            <a:ext cx="109275" cy="109201"/>
          </a:xfrm>
          <a:prstGeom prst="rect">
            <a:avLst/>
          </a:prstGeom>
        </p:spPr>
      </p:pic>
      <p:pic>
        <p:nvPicPr>
          <p:cNvPr id="1567" name="object 156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228607" y="6047660"/>
            <a:ext cx="109275" cy="109201"/>
          </a:xfrm>
          <a:prstGeom prst="rect">
            <a:avLst/>
          </a:prstGeom>
        </p:spPr>
      </p:pic>
      <p:pic>
        <p:nvPicPr>
          <p:cNvPr id="1568" name="object 156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06898" y="6047660"/>
            <a:ext cx="109275" cy="109201"/>
          </a:xfrm>
          <a:prstGeom prst="rect">
            <a:avLst/>
          </a:prstGeom>
        </p:spPr>
      </p:pic>
      <p:pic>
        <p:nvPicPr>
          <p:cNvPr id="1569" name="object 156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585188" y="6047660"/>
            <a:ext cx="109275" cy="109201"/>
          </a:xfrm>
          <a:prstGeom prst="rect">
            <a:avLst/>
          </a:prstGeom>
        </p:spPr>
      </p:pic>
      <p:pic>
        <p:nvPicPr>
          <p:cNvPr id="1570" name="object 157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763479" y="6047660"/>
            <a:ext cx="109275" cy="109201"/>
          </a:xfrm>
          <a:prstGeom prst="rect">
            <a:avLst/>
          </a:prstGeom>
        </p:spPr>
      </p:pic>
      <p:pic>
        <p:nvPicPr>
          <p:cNvPr id="1571" name="object 157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41770" y="6047660"/>
            <a:ext cx="109275" cy="109201"/>
          </a:xfrm>
          <a:prstGeom prst="rect">
            <a:avLst/>
          </a:prstGeom>
        </p:spPr>
      </p:pic>
      <p:pic>
        <p:nvPicPr>
          <p:cNvPr id="1572" name="object 157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120061" y="6047660"/>
            <a:ext cx="109275" cy="109201"/>
          </a:xfrm>
          <a:prstGeom prst="rect">
            <a:avLst/>
          </a:prstGeom>
        </p:spPr>
      </p:pic>
      <p:pic>
        <p:nvPicPr>
          <p:cNvPr id="1573" name="object 157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98352" y="6047660"/>
            <a:ext cx="109275" cy="109201"/>
          </a:xfrm>
          <a:prstGeom prst="rect">
            <a:avLst/>
          </a:prstGeom>
        </p:spPr>
      </p:pic>
      <p:pic>
        <p:nvPicPr>
          <p:cNvPr id="1574" name="object 157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476643" y="6047660"/>
            <a:ext cx="109275" cy="109201"/>
          </a:xfrm>
          <a:prstGeom prst="rect">
            <a:avLst/>
          </a:prstGeom>
        </p:spPr>
      </p:pic>
      <p:pic>
        <p:nvPicPr>
          <p:cNvPr id="1575" name="object 157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654933" y="6047660"/>
            <a:ext cx="109275" cy="109201"/>
          </a:xfrm>
          <a:prstGeom prst="rect">
            <a:avLst/>
          </a:prstGeom>
        </p:spPr>
      </p:pic>
      <p:pic>
        <p:nvPicPr>
          <p:cNvPr id="1576" name="object 157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33224" y="6047660"/>
            <a:ext cx="109275" cy="109201"/>
          </a:xfrm>
          <a:prstGeom prst="rect">
            <a:avLst/>
          </a:prstGeom>
        </p:spPr>
      </p:pic>
      <p:pic>
        <p:nvPicPr>
          <p:cNvPr id="1577" name="object 157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011515" y="6047660"/>
            <a:ext cx="109275" cy="109201"/>
          </a:xfrm>
          <a:prstGeom prst="rect">
            <a:avLst/>
          </a:prstGeom>
        </p:spPr>
      </p:pic>
      <p:pic>
        <p:nvPicPr>
          <p:cNvPr id="1578" name="object 157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189806" y="6047660"/>
            <a:ext cx="109275" cy="109201"/>
          </a:xfrm>
          <a:prstGeom prst="rect">
            <a:avLst/>
          </a:prstGeom>
        </p:spPr>
      </p:pic>
      <p:pic>
        <p:nvPicPr>
          <p:cNvPr id="1579" name="object 157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368097" y="6047660"/>
            <a:ext cx="109275" cy="109201"/>
          </a:xfrm>
          <a:prstGeom prst="rect">
            <a:avLst/>
          </a:prstGeom>
        </p:spPr>
      </p:pic>
      <p:pic>
        <p:nvPicPr>
          <p:cNvPr id="1580" name="object 158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546388" y="6047660"/>
            <a:ext cx="109275" cy="109201"/>
          </a:xfrm>
          <a:prstGeom prst="rect">
            <a:avLst/>
          </a:prstGeom>
        </p:spPr>
      </p:pic>
      <p:pic>
        <p:nvPicPr>
          <p:cNvPr id="1581" name="object 158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3724678" y="6047660"/>
            <a:ext cx="109275" cy="109201"/>
          </a:xfrm>
          <a:prstGeom prst="rect">
            <a:avLst/>
          </a:prstGeom>
        </p:spPr>
      </p:pic>
      <p:pic>
        <p:nvPicPr>
          <p:cNvPr id="1582" name="object 1582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902969" y="6047660"/>
            <a:ext cx="109275" cy="109201"/>
          </a:xfrm>
          <a:prstGeom prst="rect">
            <a:avLst/>
          </a:prstGeom>
        </p:spPr>
      </p:pic>
      <p:pic>
        <p:nvPicPr>
          <p:cNvPr id="1583" name="object 158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081260" y="6047660"/>
            <a:ext cx="109275" cy="109201"/>
          </a:xfrm>
          <a:prstGeom prst="rect">
            <a:avLst/>
          </a:prstGeom>
        </p:spPr>
      </p:pic>
      <p:pic>
        <p:nvPicPr>
          <p:cNvPr id="1584" name="object 158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259551" y="6047660"/>
            <a:ext cx="109275" cy="109201"/>
          </a:xfrm>
          <a:prstGeom prst="rect">
            <a:avLst/>
          </a:prstGeom>
        </p:spPr>
      </p:pic>
      <p:pic>
        <p:nvPicPr>
          <p:cNvPr id="1585" name="object 158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437842" y="6047660"/>
            <a:ext cx="109275" cy="109201"/>
          </a:xfrm>
          <a:prstGeom prst="rect">
            <a:avLst/>
          </a:prstGeom>
        </p:spPr>
      </p:pic>
      <p:pic>
        <p:nvPicPr>
          <p:cNvPr id="1586" name="object 158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616133" y="6047660"/>
            <a:ext cx="109275" cy="109201"/>
          </a:xfrm>
          <a:prstGeom prst="rect">
            <a:avLst/>
          </a:prstGeom>
        </p:spPr>
      </p:pic>
      <p:pic>
        <p:nvPicPr>
          <p:cNvPr id="1587" name="object 158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794424" y="6047660"/>
            <a:ext cx="109275" cy="109201"/>
          </a:xfrm>
          <a:prstGeom prst="rect">
            <a:avLst/>
          </a:prstGeom>
        </p:spPr>
      </p:pic>
      <p:pic>
        <p:nvPicPr>
          <p:cNvPr id="1588" name="object 158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972715" y="6047660"/>
            <a:ext cx="109275" cy="109201"/>
          </a:xfrm>
          <a:prstGeom prst="rect">
            <a:avLst/>
          </a:prstGeom>
        </p:spPr>
      </p:pic>
      <p:pic>
        <p:nvPicPr>
          <p:cNvPr id="1589" name="object 158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151005" y="6047660"/>
            <a:ext cx="109275" cy="109201"/>
          </a:xfrm>
          <a:prstGeom prst="rect">
            <a:avLst/>
          </a:prstGeom>
        </p:spPr>
      </p:pic>
      <p:pic>
        <p:nvPicPr>
          <p:cNvPr id="1590" name="object 159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934153" y="6047660"/>
            <a:ext cx="109275" cy="109201"/>
          </a:xfrm>
          <a:prstGeom prst="rect">
            <a:avLst/>
          </a:prstGeom>
        </p:spPr>
      </p:pic>
      <p:pic>
        <p:nvPicPr>
          <p:cNvPr id="1591" name="object 159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112444" y="6047660"/>
            <a:ext cx="109275" cy="109201"/>
          </a:xfrm>
          <a:prstGeom prst="rect">
            <a:avLst/>
          </a:prstGeom>
        </p:spPr>
      </p:pic>
      <p:pic>
        <p:nvPicPr>
          <p:cNvPr id="1592" name="object 159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290735" y="6047660"/>
            <a:ext cx="109275" cy="109201"/>
          </a:xfrm>
          <a:prstGeom prst="rect">
            <a:avLst/>
          </a:prstGeom>
        </p:spPr>
      </p:pic>
      <p:pic>
        <p:nvPicPr>
          <p:cNvPr id="1593" name="object 159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469026" y="6047660"/>
            <a:ext cx="109275" cy="109201"/>
          </a:xfrm>
          <a:prstGeom prst="rect">
            <a:avLst/>
          </a:prstGeom>
        </p:spPr>
      </p:pic>
      <p:pic>
        <p:nvPicPr>
          <p:cNvPr id="1594" name="object 159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647316" y="6047660"/>
            <a:ext cx="109275" cy="109201"/>
          </a:xfrm>
          <a:prstGeom prst="rect">
            <a:avLst/>
          </a:prstGeom>
        </p:spPr>
      </p:pic>
      <p:pic>
        <p:nvPicPr>
          <p:cNvPr id="1595" name="object 159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825608" y="6047660"/>
            <a:ext cx="109275" cy="109201"/>
          </a:xfrm>
          <a:prstGeom prst="rect">
            <a:avLst/>
          </a:prstGeom>
        </p:spPr>
      </p:pic>
      <p:pic>
        <p:nvPicPr>
          <p:cNvPr id="1596" name="object 159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003899" y="6047660"/>
            <a:ext cx="109275" cy="109201"/>
          </a:xfrm>
          <a:prstGeom prst="rect">
            <a:avLst/>
          </a:prstGeom>
        </p:spPr>
      </p:pic>
      <p:pic>
        <p:nvPicPr>
          <p:cNvPr id="1597" name="object 159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182189" y="6047660"/>
            <a:ext cx="109275" cy="109201"/>
          </a:xfrm>
          <a:prstGeom prst="rect">
            <a:avLst/>
          </a:prstGeom>
        </p:spPr>
      </p:pic>
      <p:pic>
        <p:nvPicPr>
          <p:cNvPr id="1598" name="object 159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360480" y="6047660"/>
            <a:ext cx="109275" cy="109201"/>
          </a:xfrm>
          <a:prstGeom prst="rect">
            <a:avLst/>
          </a:prstGeom>
        </p:spPr>
      </p:pic>
      <p:pic>
        <p:nvPicPr>
          <p:cNvPr id="1599" name="object 159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38771" y="6047660"/>
            <a:ext cx="109275" cy="109201"/>
          </a:xfrm>
          <a:prstGeom prst="rect">
            <a:avLst/>
          </a:prstGeom>
        </p:spPr>
      </p:pic>
      <p:pic>
        <p:nvPicPr>
          <p:cNvPr id="1600" name="object 160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17062" y="6047660"/>
            <a:ext cx="109275" cy="109201"/>
          </a:xfrm>
          <a:prstGeom prst="rect">
            <a:avLst/>
          </a:prstGeom>
        </p:spPr>
      </p:pic>
      <p:pic>
        <p:nvPicPr>
          <p:cNvPr id="1601" name="object 160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895353" y="6047660"/>
            <a:ext cx="109275" cy="109201"/>
          </a:xfrm>
          <a:prstGeom prst="rect">
            <a:avLst/>
          </a:prstGeom>
        </p:spPr>
      </p:pic>
      <p:pic>
        <p:nvPicPr>
          <p:cNvPr id="1602" name="object 160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073643" y="6047660"/>
            <a:ext cx="109275" cy="109201"/>
          </a:xfrm>
          <a:prstGeom prst="rect">
            <a:avLst/>
          </a:prstGeom>
        </p:spPr>
      </p:pic>
      <p:pic>
        <p:nvPicPr>
          <p:cNvPr id="1603" name="object 160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251934" y="6047660"/>
            <a:ext cx="109275" cy="109201"/>
          </a:xfrm>
          <a:prstGeom prst="rect">
            <a:avLst/>
          </a:prstGeom>
        </p:spPr>
      </p:pic>
      <p:pic>
        <p:nvPicPr>
          <p:cNvPr id="1604" name="object 160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430225" y="6047660"/>
            <a:ext cx="109275" cy="109201"/>
          </a:xfrm>
          <a:prstGeom prst="rect">
            <a:avLst/>
          </a:prstGeom>
        </p:spPr>
      </p:pic>
      <p:pic>
        <p:nvPicPr>
          <p:cNvPr id="1605" name="object 1605"/>
          <p:cNvPicPr/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608516" y="6047660"/>
            <a:ext cx="109275" cy="109201"/>
          </a:xfrm>
          <a:prstGeom prst="rect">
            <a:avLst/>
          </a:prstGeom>
        </p:spPr>
      </p:pic>
      <p:pic>
        <p:nvPicPr>
          <p:cNvPr id="1606" name="object 1606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786807" y="6047660"/>
            <a:ext cx="109275" cy="109201"/>
          </a:xfrm>
          <a:prstGeom prst="rect">
            <a:avLst/>
          </a:prstGeom>
        </p:spPr>
      </p:pic>
      <p:pic>
        <p:nvPicPr>
          <p:cNvPr id="1607" name="object 1607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9965097" y="6047660"/>
            <a:ext cx="109275" cy="109201"/>
          </a:xfrm>
          <a:prstGeom prst="rect">
            <a:avLst/>
          </a:prstGeom>
        </p:spPr>
      </p:pic>
      <p:pic>
        <p:nvPicPr>
          <p:cNvPr id="1608" name="object 1608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143389" y="6047660"/>
            <a:ext cx="109275" cy="109201"/>
          </a:xfrm>
          <a:prstGeom prst="rect">
            <a:avLst/>
          </a:prstGeom>
        </p:spPr>
      </p:pic>
      <p:pic>
        <p:nvPicPr>
          <p:cNvPr id="1609" name="object 1609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21680" y="6047660"/>
            <a:ext cx="109275" cy="109201"/>
          </a:xfrm>
          <a:prstGeom prst="rect">
            <a:avLst/>
          </a:prstGeom>
        </p:spPr>
      </p:pic>
      <p:pic>
        <p:nvPicPr>
          <p:cNvPr id="1610" name="object 1610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499970" y="6047660"/>
            <a:ext cx="109275" cy="109201"/>
          </a:xfrm>
          <a:prstGeom prst="rect">
            <a:avLst/>
          </a:prstGeom>
        </p:spPr>
      </p:pic>
      <p:pic>
        <p:nvPicPr>
          <p:cNvPr id="1611" name="object 1611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78261" y="6047660"/>
            <a:ext cx="109275" cy="109201"/>
          </a:xfrm>
          <a:prstGeom prst="rect">
            <a:avLst/>
          </a:prstGeom>
        </p:spPr>
      </p:pic>
      <p:pic>
        <p:nvPicPr>
          <p:cNvPr id="1612" name="object 1612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856552" y="6047660"/>
            <a:ext cx="109275" cy="109201"/>
          </a:xfrm>
          <a:prstGeom prst="rect">
            <a:avLst/>
          </a:prstGeom>
        </p:spPr>
      </p:pic>
      <p:pic>
        <p:nvPicPr>
          <p:cNvPr id="1613" name="object 1613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034843" y="6047660"/>
            <a:ext cx="109275" cy="109201"/>
          </a:xfrm>
          <a:prstGeom prst="rect">
            <a:avLst/>
          </a:prstGeom>
        </p:spPr>
      </p:pic>
      <p:pic>
        <p:nvPicPr>
          <p:cNvPr id="1614" name="object 1614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213134" y="6047660"/>
            <a:ext cx="109275" cy="109201"/>
          </a:xfrm>
          <a:prstGeom prst="rect">
            <a:avLst/>
          </a:prstGeom>
        </p:spPr>
      </p:pic>
      <p:pic>
        <p:nvPicPr>
          <p:cNvPr id="1615" name="object 1615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1391424" y="6047660"/>
            <a:ext cx="109275" cy="109201"/>
          </a:xfrm>
          <a:prstGeom prst="rect">
            <a:avLst/>
          </a:prstGeom>
        </p:spPr>
      </p:pic>
      <p:sp>
        <p:nvSpPr>
          <p:cNvPr id="1619" name="object 1619"/>
          <p:cNvSpPr/>
          <p:nvPr/>
        </p:nvSpPr>
        <p:spPr>
          <a:xfrm>
            <a:off x="10856214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54" y="4526"/>
                </a:lnTo>
                <a:lnTo>
                  <a:pt x="16922" y="16875"/>
                </a:lnTo>
                <a:lnTo>
                  <a:pt x="4544" y="35200"/>
                </a:lnTo>
                <a:lnTo>
                  <a:pt x="0" y="57658"/>
                </a:lnTo>
                <a:lnTo>
                  <a:pt x="4544" y="80115"/>
                </a:lnTo>
                <a:lnTo>
                  <a:pt x="16922" y="98440"/>
                </a:lnTo>
                <a:lnTo>
                  <a:pt x="35254" y="110789"/>
                </a:lnTo>
                <a:lnTo>
                  <a:pt x="57657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5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0677525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54" y="4526"/>
                </a:lnTo>
                <a:lnTo>
                  <a:pt x="16922" y="16875"/>
                </a:lnTo>
                <a:lnTo>
                  <a:pt x="4544" y="35200"/>
                </a:lnTo>
                <a:lnTo>
                  <a:pt x="0" y="57658"/>
                </a:lnTo>
                <a:lnTo>
                  <a:pt x="4544" y="80115"/>
                </a:lnTo>
                <a:lnTo>
                  <a:pt x="16922" y="98440"/>
                </a:lnTo>
                <a:lnTo>
                  <a:pt x="35254" y="110789"/>
                </a:lnTo>
                <a:lnTo>
                  <a:pt x="57657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0498835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8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8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8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0320146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7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0141457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8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8" y="115316"/>
                </a:lnTo>
                <a:lnTo>
                  <a:pt x="80115" y="110789"/>
                </a:lnTo>
                <a:lnTo>
                  <a:pt x="98440" y="98440"/>
                </a:lnTo>
                <a:lnTo>
                  <a:pt x="110789" y="80115"/>
                </a:lnTo>
                <a:lnTo>
                  <a:pt x="115316" y="57658"/>
                </a:lnTo>
                <a:lnTo>
                  <a:pt x="110789" y="35200"/>
                </a:lnTo>
                <a:lnTo>
                  <a:pt x="98440" y="16875"/>
                </a:lnTo>
                <a:lnTo>
                  <a:pt x="80115" y="4526"/>
                </a:lnTo>
                <a:lnTo>
                  <a:pt x="57658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9962768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7" y="115316"/>
                </a:lnTo>
                <a:lnTo>
                  <a:pt x="80061" y="110789"/>
                </a:lnTo>
                <a:lnTo>
                  <a:pt x="98393" y="98440"/>
                </a:lnTo>
                <a:lnTo>
                  <a:pt x="110771" y="80115"/>
                </a:lnTo>
                <a:lnTo>
                  <a:pt x="115315" y="57658"/>
                </a:lnTo>
                <a:lnTo>
                  <a:pt x="110771" y="35200"/>
                </a:lnTo>
                <a:lnTo>
                  <a:pt x="98393" y="16875"/>
                </a:lnTo>
                <a:lnTo>
                  <a:pt x="80061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9784080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8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8" y="115316"/>
                </a:lnTo>
                <a:lnTo>
                  <a:pt x="80061" y="110789"/>
                </a:lnTo>
                <a:lnTo>
                  <a:pt x="98393" y="98440"/>
                </a:lnTo>
                <a:lnTo>
                  <a:pt x="110771" y="80115"/>
                </a:lnTo>
                <a:lnTo>
                  <a:pt x="115316" y="57658"/>
                </a:lnTo>
                <a:lnTo>
                  <a:pt x="110771" y="35200"/>
                </a:lnTo>
                <a:lnTo>
                  <a:pt x="98393" y="16875"/>
                </a:lnTo>
                <a:lnTo>
                  <a:pt x="80061" y="4526"/>
                </a:lnTo>
                <a:lnTo>
                  <a:pt x="57658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9605391" y="3371341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57" y="0"/>
                </a:move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4526" y="80115"/>
                </a:lnTo>
                <a:lnTo>
                  <a:pt x="16875" y="98440"/>
                </a:lnTo>
                <a:lnTo>
                  <a:pt x="35200" y="110789"/>
                </a:lnTo>
                <a:lnTo>
                  <a:pt x="57657" y="115316"/>
                </a:lnTo>
                <a:lnTo>
                  <a:pt x="80061" y="110789"/>
                </a:lnTo>
                <a:lnTo>
                  <a:pt x="98393" y="98440"/>
                </a:lnTo>
                <a:lnTo>
                  <a:pt x="110771" y="80115"/>
                </a:lnTo>
                <a:lnTo>
                  <a:pt x="115315" y="57658"/>
                </a:lnTo>
                <a:lnTo>
                  <a:pt x="110771" y="35200"/>
                </a:lnTo>
                <a:lnTo>
                  <a:pt x="98393" y="16875"/>
                </a:lnTo>
                <a:lnTo>
                  <a:pt x="80061" y="4526"/>
                </a:lnTo>
                <a:lnTo>
                  <a:pt x="57657" y="0"/>
                </a:lnTo>
                <a:close/>
              </a:path>
            </a:pathLst>
          </a:custGeom>
          <a:solidFill>
            <a:srgbClr val="0460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 txBox="1"/>
          <p:nvPr/>
        </p:nvSpPr>
        <p:spPr>
          <a:xfrm>
            <a:off x="548218" y="2210022"/>
            <a:ext cx="6440572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25000"/>
              </a:lnSpc>
              <a:spcBef>
                <a:spcPts val="95"/>
              </a:spcBef>
            </a:pP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0" name="Рисунок 1629"/>
          <p:cNvPicPr>
            <a:picLocks noChangeAspect="1"/>
          </p:cNvPicPr>
          <p:nvPr/>
        </p:nvPicPr>
        <p:blipFill>
          <a:blip r:embed="rId14" cstate="print"/>
          <a:srcRect t="10108" b="10108"/>
          <a:stretch/>
        </p:blipFill>
        <p:spPr>
          <a:xfrm>
            <a:off x="7257091" y="1570996"/>
            <a:ext cx="4650082" cy="4946528"/>
          </a:xfrm>
          <a:prstGeom prst="rect">
            <a:avLst/>
          </a:prstGeom>
        </p:spPr>
      </p:pic>
      <p:pic>
        <p:nvPicPr>
          <p:cNvPr id="1633" name="Picture 9" descr="C:\Users\admin\Downloads\fns_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76519" y="430869"/>
            <a:ext cx="2920234" cy="2231572"/>
          </a:xfrm>
          <a:prstGeom prst="rect">
            <a:avLst/>
          </a:prstGeom>
          <a:noFill/>
        </p:spPr>
      </p:pic>
      <p:sp>
        <p:nvSpPr>
          <p:cNvPr id="1628" name="object 1631"/>
          <p:cNvSpPr txBox="1"/>
          <p:nvPr/>
        </p:nvSpPr>
        <p:spPr>
          <a:xfrm>
            <a:off x="1639825" y="5791200"/>
            <a:ext cx="4697730" cy="256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35" dirty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600" b="1" spc="-35" dirty="0" smtClean="0">
                <a:solidFill>
                  <a:srgbClr val="25252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Долгопрудный </a:t>
            </a:r>
            <a:r>
              <a:rPr sz="1600" b="1" spc="-85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ru-RU" sz="1600" b="1" spc="-85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17 ДЕКАБРЯ </a:t>
            </a:r>
            <a:r>
              <a:rPr sz="1600" b="1" spc="-25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2024</a:t>
            </a:r>
            <a:r>
              <a:rPr sz="1600" b="1" spc="-60" dirty="0" smtClean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20" dirty="0">
                <a:solidFill>
                  <a:srgbClr val="0460F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8324537</TotalTime>
  <Words>452</Words>
  <Application>Microsoft Office PowerPoint</Application>
  <PresentationFormat>Произвольный</PresentationFormat>
  <Paragraphs>122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205</cp:revision>
  <cp:lastPrinted>2024-12-10T12:15:39Z</cp:lastPrinted>
  <dcterms:created xsi:type="dcterms:W3CDTF">2024-10-25T06:46:55Z</dcterms:created>
  <dcterms:modified xsi:type="dcterms:W3CDTF">2024-12-19T14:30:33Z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2024-10-25T00:00:00Z</vt:filetime>
  </property>
  <property fmtid="{D5CDD505-2E9C-101B-9397-08002B2CF9AE}" pid="5" name="Producer">
    <vt:lpwstr>Microsoft® PowerPoint® 2019</vt:lpwstr>
  </property>
</Properties>
</file>