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Средний стиль 3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379A-4A69-4841-A4AD-2813E0525A26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4C0A-14D4-457B-99C9-39EC69539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892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379A-4A69-4841-A4AD-2813E0525A26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4C0A-14D4-457B-99C9-39EC69539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222733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379A-4A69-4841-A4AD-2813E0525A26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4C0A-14D4-457B-99C9-39EC69539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251714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379A-4A69-4841-A4AD-2813E0525A26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4C0A-14D4-457B-99C9-39EC69539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471733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379A-4A69-4841-A4AD-2813E0525A26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4C0A-14D4-457B-99C9-39EC69539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841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379A-4A69-4841-A4AD-2813E0525A26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4C0A-14D4-457B-99C9-39EC69539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881080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379A-4A69-4841-A4AD-2813E0525A26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4C0A-14D4-457B-99C9-39EC695391C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432166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379A-4A69-4841-A4AD-2813E0525A26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4C0A-14D4-457B-99C9-39EC69539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054998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379A-4A69-4841-A4AD-2813E0525A26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4C0A-14D4-457B-99C9-39EC69539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191039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379A-4A69-4841-A4AD-2813E0525A26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4C0A-14D4-457B-99C9-39EC69539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481050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547379A-4A69-4841-A4AD-2813E0525A26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4C0A-14D4-457B-99C9-39EC69539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898960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547379A-4A69-4841-A4AD-2813E0525A26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1F1E4C0A-14D4-457B-99C9-39EC69539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157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ransition spd="med">
    <p:pull/>
  </p:transition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989" y="224130"/>
            <a:ext cx="8048105" cy="748460"/>
          </a:xfrm>
          <a:noFill/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500" b="1" i="1" dirty="0" smtClean="0"/>
              <a:t>Комиссия по социальному развитию </a:t>
            </a:r>
            <a:endParaRPr lang="ru-RU" sz="2500" b="1" i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3419" y="127296"/>
            <a:ext cx="1194413" cy="148458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84" b="21285"/>
          <a:stretch/>
        </p:blipFill>
        <p:spPr>
          <a:xfrm>
            <a:off x="149073" y="127296"/>
            <a:ext cx="1915253" cy="148458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557847" y="1611878"/>
            <a:ext cx="495438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Состав комиссии: </a:t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1. </a:t>
            </a:r>
            <a:r>
              <a:rPr lang="ru-RU" sz="2000" b="1" dirty="0"/>
              <a:t>Аскеров </a:t>
            </a:r>
            <a:endParaRPr lang="en-US" sz="2000" b="1" dirty="0" smtClean="0"/>
          </a:p>
          <a:p>
            <a:pPr algn="ctr"/>
            <a:r>
              <a:rPr lang="ru-RU" sz="2000" b="1" dirty="0" err="1" smtClean="0"/>
              <a:t>Самир</a:t>
            </a:r>
            <a:r>
              <a:rPr lang="ru-RU" sz="2000" b="1" dirty="0" smtClean="0"/>
              <a:t> </a:t>
            </a:r>
            <a:r>
              <a:rPr lang="ru-RU" sz="2000" b="1" dirty="0" err="1"/>
              <a:t>Габил</a:t>
            </a:r>
            <a:r>
              <a:rPr lang="ru-RU" sz="2000" b="1" dirty="0"/>
              <a:t> </a:t>
            </a:r>
            <a:r>
              <a:rPr lang="ru-RU" sz="2000" b="1" dirty="0" err="1" smtClean="0"/>
              <a:t>оглы</a:t>
            </a:r>
            <a:endParaRPr lang="ru-RU" sz="2000" b="1" dirty="0" smtClean="0"/>
          </a:p>
          <a:p>
            <a:pPr algn="ctr"/>
            <a:endParaRPr lang="ru-RU" sz="2000" b="1" dirty="0"/>
          </a:p>
          <a:p>
            <a:pPr algn="ctr"/>
            <a:r>
              <a:rPr lang="ru-RU" sz="2000" b="1" dirty="0" smtClean="0"/>
              <a:t>2. </a:t>
            </a:r>
            <a:r>
              <a:rPr lang="ru-RU" sz="2000" b="1" dirty="0"/>
              <a:t>Важенина </a:t>
            </a:r>
            <a:endParaRPr lang="en-US" sz="2000" b="1" dirty="0" smtClean="0"/>
          </a:p>
          <a:p>
            <a:pPr algn="ctr"/>
            <a:r>
              <a:rPr lang="ru-RU" sz="2000" b="1" dirty="0" smtClean="0"/>
              <a:t>Анжела Михайловна</a:t>
            </a:r>
          </a:p>
          <a:p>
            <a:pPr algn="ctr"/>
            <a:endParaRPr lang="ru-RU" sz="2000" b="1" dirty="0"/>
          </a:p>
          <a:p>
            <a:pPr algn="ctr"/>
            <a:r>
              <a:rPr lang="ru-RU" sz="2000" b="1" dirty="0" smtClean="0"/>
              <a:t>3. </a:t>
            </a:r>
            <a:r>
              <a:rPr lang="ru-RU" sz="2000" b="1" dirty="0"/>
              <a:t>Герасименко </a:t>
            </a:r>
            <a:endParaRPr lang="en-US" sz="2000" b="1" dirty="0" smtClean="0"/>
          </a:p>
          <a:p>
            <a:pPr algn="ctr"/>
            <a:r>
              <a:rPr lang="ru-RU" sz="2000" b="1" dirty="0" smtClean="0"/>
              <a:t>Ирина Михайловна</a:t>
            </a:r>
          </a:p>
          <a:p>
            <a:pPr algn="ctr"/>
            <a:endParaRPr lang="ru-RU" sz="2000" b="1" dirty="0"/>
          </a:p>
          <a:p>
            <a:pPr algn="ctr"/>
            <a:r>
              <a:rPr lang="ru-RU" sz="2000" b="1" dirty="0" smtClean="0"/>
              <a:t>4. </a:t>
            </a:r>
            <a:r>
              <a:rPr lang="ru-RU" sz="2000" b="1" dirty="0" err="1"/>
              <a:t>Додунова</a:t>
            </a:r>
            <a:r>
              <a:rPr lang="ru-RU" sz="2000" b="1" dirty="0"/>
              <a:t> </a:t>
            </a:r>
            <a:endParaRPr lang="en-US" sz="2000" b="1" dirty="0" smtClean="0"/>
          </a:p>
          <a:p>
            <a:pPr algn="ctr"/>
            <a:r>
              <a:rPr lang="ru-RU" sz="2000" b="1" dirty="0" smtClean="0"/>
              <a:t>Анна Дмитриевна</a:t>
            </a:r>
          </a:p>
          <a:p>
            <a:pPr algn="ctr"/>
            <a:endParaRPr lang="ru-RU" sz="2000" b="1" dirty="0"/>
          </a:p>
          <a:p>
            <a:pPr algn="ctr"/>
            <a:r>
              <a:rPr lang="ru-RU" sz="2000" b="1" dirty="0" smtClean="0"/>
              <a:t>5. </a:t>
            </a:r>
            <a:r>
              <a:rPr lang="ru-RU" sz="2000" b="1" dirty="0" err="1"/>
              <a:t>Шмыгина</a:t>
            </a:r>
            <a:r>
              <a:rPr lang="ru-RU" sz="2000" b="1" dirty="0"/>
              <a:t> </a:t>
            </a:r>
            <a:endParaRPr lang="en-US" sz="2000" b="1" dirty="0" smtClean="0"/>
          </a:p>
          <a:p>
            <a:pPr algn="ctr"/>
            <a:r>
              <a:rPr lang="ru-RU" sz="2000" b="1" dirty="0" smtClean="0"/>
              <a:t>Софья Сергеевна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37910254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989" y="224130"/>
            <a:ext cx="8048105" cy="748460"/>
          </a:xfrm>
          <a:noFill/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500" b="1" i="1" dirty="0" smtClean="0"/>
              <a:t>Комиссия по вопросам инфраструктуры </a:t>
            </a:r>
            <a:endParaRPr lang="ru-RU" sz="2500" b="1" i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3419" y="127296"/>
            <a:ext cx="1194413" cy="148458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84" b="21285"/>
          <a:stretch/>
        </p:blipFill>
        <p:spPr>
          <a:xfrm>
            <a:off x="149073" y="127296"/>
            <a:ext cx="1915253" cy="148458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582785" y="1611878"/>
            <a:ext cx="4954385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Состав комиссии: </a:t>
            </a:r>
            <a:br>
              <a:rPr lang="ru-RU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/>
              <a:t>1. Акимов </a:t>
            </a:r>
            <a:endParaRPr lang="en-US" sz="2000" b="1" dirty="0" smtClean="0"/>
          </a:p>
          <a:p>
            <a:pPr algn="ctr"/>
            <a:r>
              <a:rPr lang="ru-RU" sz="2000" b="1" dirty="0" smtClean="0"/>
              <a:t>Роман Романович</a:t>
            </a:r>
            <a:endParaRPr lang="en-US" sz="2000" b="1" dirty="0" smtClean="0"/>
          </a:p>
          <a:p>
            <a:pPr algn="ctr"/>
            <a:endParaRPr lang="ru-RU" sz="2000" b="1" dirty="0"/>
          </a:p>
          <a:p>
            <a:pPr algn="ctr"/>
            <a:r>
              <a:rPr lang="ru-RU" sz="2000" b="1" dirty="0"/>
              <a:t>2. </a:t>
            </a:r>
            <a:r>
              <a:rPr lang="ru-RU" sz="2000" b="1" dirty="0" err="1"/>
              <a:t>Грисенко</a:t>
            </a:r>
            <a:r>
              <a:rPr lang="ru-RU" sz="2000" b="1" dirty="0"/>
              <a:t> </a:t>
            </a:r>
            <a:endParaRPr lang="en-US" sz="2000" b="1" dirty="0" smtClean="0"/>
          </a:p>
          <a:p>
            <a:pPr algn="ctr"/>
            <a:r>
              <a:rPr lang="ru-RU" sz="2000" b="1" dirty="0" smtClean="0"/>
              <a:t>Михаил Сергеевич</a:t>
            </a:r>
            <a:endParaRPr lang="en-US" sz="2000" b="1" dirty="0" smtClean="0"/>
          </a:p>
          <a:p>
            <a:pPr algn="ctr"/>
            <a:endParaRPr lang="ru-RU" sz="2000" b="1" dirty="0"/>
          </a:p>
          <a:p>
            <a:pPr algn="ctr"/>
            <a:r>
              <a:rPr lang="ru-RU" sz="2000" b="1" dirty="0"/>
              <a:t>3. </a:t>
            </a:r>
            <a:r>
              <a:rPr lang="ru-RU" sz="2000" b="1" dirty="0" smtClean="0"/>
              <a:t>Матросова</a:t>
            </a:r>
            <a:endParaRPr lang="en-US" sz="2000" b="1" dirty="0" smtClean="0"/>
          </a:p>
          <a:p>
            <a:pPr algn="ctr"/>
            <a:r>
              <a:rPr lang="ru-RU" sz="2000" b="1" dirty="0" smtClean="0"/>
              <a:t> </a:t>
            </a:r>
            <a:r>
              <a:rPr lang="ru-RU" sz="2000" b="1" dirty="0"/>
              <a:t>Оксана Дмитриевна</a:t>
            </a:r>
          </a:p>
          <a:p>
            <a:pPr algn="ctr"/>
            <a:endParaRPr lang="ru-RU" sz="2000" b="1" dirty="0"/>
          </a:p>
          <a:p>
            <a:pPr algn="ctr"/>
            <a:r>
              <a:rPr lang="ru-RU" sz="2000" b="1" dirty="0" smtClean="0"/>
              <a:t>4</a:t>
            </a:r>
            <a:r>
              <a:rPr lang="ru-RU" sz="2000" b="1" dirty="0"/>
              <a:t>. Сазонова </a:t>
            </a:r>
            <a:endParaRPr lang="en-US" sz="2000" b="1" dirty="0" smtClean="0"/>
          </a:p>
          <a:p>
            <a:pPr algn="ctr"/>
            <a:r>
              <a:rPr lang="ru-RU" sz="2000" b="1" dirty="0" smtClean="0"/>
              <a:t>Мария Алексеевна</a:t>
            </a:r>
          </a:p>
          <a:p>
            <a:pPr algn="ctr"/>
            <a:endParaRPr lang="ru-RU" sz="2000" b="1" dirty="0"/>
          </a:p>
          <a:p>
            <a:pPr algn="ctr"/>
            <a:r>
              <a:rPr lang="ru-RU" sz="2000" b="1" dirty="0"/>
              <a:t>5. Харитонова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Анастасия </a:t>
            </a:r>
            <a:r>
              <a:rPr lang="ru-RU" sz="2000" b="1" dirty="0"/>
              <a:t>Сергеевна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191259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TM10001115[[fn=Посылка]]</Template>
  <TotalTime>1241</TotalTime>
  <Words>70</Words>
  <Application>Microsoft Office PowerPoint</Application>
  <PresentationFormat>Широкоэкранный</PresentationFormat>
  <Paragraphs>30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Corbel</vt:lpstr>
      <vt:lpstr>Gill Sans MT</vt:lpstr>
      <vt:lpstr>Parcel</vt:lpstr>
      <vt:lpstr>Комиссия по социальному развитию </vt:lpstr>
      <vt:lpstr>Комиссия по вопросам инфраструктуры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Политическое планирование</dc:title>
  <dc:creator>Аскерова Майя</dc:creator>
  <cp:lastModifiedBy>User</cp:lastModifiedBy>
  <cp:revision>60</cp:revision>
  <cp:lastPrinted>2023-08-08T07:56:21Z</cp:lastPrinted>
  <dcterms:created xsi:type="dcterms:W3CDTF">2023-08-07T11:40:43Z</dcterms:created>
  <dcterms:modified xsi:type="dcterms:W3CDTF">2023-11-13T13:09:49Z</dcterms:modified>
</cp:coreProperties>
</file>