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9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2273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5171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7173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4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8108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3216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5499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1910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48105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9896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547379A-4A69-4841-A4AD-2813E0525A26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1E4C0A-14D4-457B-99C9-39EC69539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5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>
    <p:pull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989" y="224130"/>
            <a:ext cx="8048105" cy="748460"/>
          </a:xfrm>
          <a:noFill/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Комиссия по социальному развитию </a:t>
            </a:r>
            <a:endParaRPr lang="ru-RU" sz="25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419" y="127296"/>
            <a:ext cx="1194413" cy="14845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4" b="21285"/>
          <a:stretch/>
        </p:blipFill>
        <p:spPr>
          <a:xfrm>
            <a:off x="149073" y="127296"/>
            <a:ext cx="1915253" cy="1484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57847" y="1611878"/>
            <a:ext cx="49543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Состав комиссии: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1. </a:t>
            </a:r>
            <a:r>
              <a:rPr lang="ru-RU" sz="2000" b="1" dirty="0"/>
              <a:t>Аскеров </a:t>
            </a:r>
            <a:endParaRPr lang="en-US" sz="2000" b="1" dirty="0" smtClean="0"/>
          </a:p>
          <a:p>
            <a:pPr algn="ctr"/>
            <a:r>
              <a:rPr lang="ru-RU" sz="2000" b="1" dirty="0" err="1" smtClean="0"/>
              <a:t>Самир</a:t>
            </a:r>
            <a:r>
              <a:rPr lang="ru-RU" sz="2000" b="1" dirty="0" smtClean="0"/>
              <a:t> </a:t>
            </a:r>
            <a:r>
              <a:rPr lang="ru-RU" sz="2000" b="1" dirty="0" err="1"/>
              <a:t>Габил</a:t>
            </a:r>
            <a:r>
              <a:rPr lang="ru-RU" sz="2000" b="1" dirty="0"/>
              <a:t> </a:t>
            </a:r>
            <a:r>
              <a:rPr lang="ru-RU" sz="2000" b="1" dirty="0" err="1" smtClean="0"/>
              <a:t>оглы</a:t>
            </a:r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2. </a:t>
            </a:r>
            <a:r>
              <a:rPr lang="ru-RU" sz="2000" b="1" dirty="0"/>
              <a:t>Важенина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Анжела Михайловна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3. </a:t>
            </a:r>
            <a:r>
              <a:rPr lang="ru-RU" sz="2000" b="1" dirty="0"/>
              <a:t>Герасименко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Ирина Михайловна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4. </a:t>
            </a:r>
            <a:r>
              <a:rPr lang="ru-RU" sz="2000" b="1" dirty="0" err="1"/>
              <a:t>Додунова</a:t>
            </a:r>
            <a:r>
              <a:rPr lang="ru-RU" sz="2000" b="1" dirty="0"/>
              <a:t>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Анна Дмитриевна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5. </a:t>
            </a:r>
            <a:r>
              <a:rPr lang="ru-RU" sz="2000" b="1" dirty="0" err="1"/>
              <a:t>Шмыгина</a:t>
            </a:r>
            <a:r>
              <a:rPr lang="ru-RU" sz="2000" b="1" dirty="0"/>
              <a:t>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Софья Сергеевна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791025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989" y="224130"/>
            <a:ext cx="8048105" cy="748460"/>
          </a:xfrm>
          <a:noFill/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Комиссия по вопросам инфраструктуры </a:t>
            </a:r>
            <a:endParaRPr lang="ru-RU" sz="25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419" y="127296"/>
            <a:ext cx="1194413" cy="14845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4" b="21285"/>
          <a:stretch/>
        </p:blipFill>
        <p:spPr>
          <a:xfrm>
            <a:off x="149073" y="127296"/>
            <a:ext cx="1915253" cy="1484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2785" y="1611878"/>
            <a:ext cx="49543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Состав комиссии: 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1. Акимов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Роман Романович</a:t>
            </a:r>
            <a:endParaRPr lang="en-US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2. </a:t>
            </a:r>
            <a:r>
              <a:rPr lang="ru-RU" sz="2000" b="1" dirty="0" err="1"/>
              <a:t>Грисенко</a:t>
            </a:r>
            <a:r>
              <a:rPr lang="ru-RU" sz="2000" b="1" dirty="0"/>
              <a:t>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Михаил Сергеевич</a:t>
            </a:r>
            <a:endParaRPr lang="en-US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3. </a:t>
            </a:r>
            <a:r>
              <a:rPr lang="ru-RU" sz="2000" b="1" dirty="0" smtClean="0"/>
              <a:t>Матросова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Оксана Дмитриевна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4</a:t>
            </a:r>
            <a:r>
              <a:rPr lang="ru-RU" sz="2000" b="1" dirty="0"/>
              <a:t>. Сазонова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Мария Алексеевна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5. Харитонова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Анастасия </a:t>
            </a:r>
            <a:r>
              <a:rPr lang="ru-RU" sz="2000" b="1" dirty="0"/>
              <a:t>Сергеевна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9125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1241</TotalTime>
  <Words>70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Corbel</vt:lpstr>
      <vt:lpstr>Gill Sans MT</vt:lpstr>
      <vt:lpstr>Parcel</vt:lpstr>
      <vt:lpstr>Комиссия по социальному развитию </vt:lpstr>
      <vt:lpstr>Комиссия по вопросам инфраструктуры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Политическое планирование</dc:title>
  <dc:creator>Аскерова Майя</dc:creator>
  <cp:lastModifiedBy>User</cp:lastModifiedBy>
  <cp:revision>60</cp:revision>
  <cp:lastPrinted>2023-08-08T07:56:21Z</cp:lastPrinted>
  <dcterms:created xsi:type="dcterms:W3CDTF">2023-08-07T11:40:43Z</dcterms:created>
  <dcterms:modified xsi:type="dcterms:W3CDTF">2023-11-13T13:09:49Z</dcterms:modified>
</cp:coreProperties>
</file>