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63" r:id="rId5"/>
    <p:sldId id="258" r:id="rId6"/>
    <p:sldId id="268" r:id="rId7"/>
    <p:sldId id="259" r:id="rId8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132CA-2C83-4E20-9E51-418900729B59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EE3EA-38C4-4819-BA8C-087E7D884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4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C4C0-215A-48A5-BF02-CF3603111A62}" type="datetime1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5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921B-667D-4626-B663-864F6BA59D6A}" type="datetime1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7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83CA-89CE-4D6C-B14C-A5B1D937D2E8}" type="datetime1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85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C4C0-215A-48A5-BF02-CF3603111A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72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2BA7-6601-4132-8628-8D18FCD6DD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33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74A8-12B2-47B2-9203-64B7185B97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84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80-8022-4086-9838-3D3ADB6CC5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53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DA1-04D6-4E9E-B3AB-8D98A8A1F8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32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E623-A56B-4DDF-8FC0-7269C424E7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88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2B86-8460-4928-AEC0-D827F494F6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86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A61A-A8A8-4B22-BF45-A51519F538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3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2BA7-6601-4132-8628-8D18FCD6DD73}" type="datetime1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8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E4C0-BED6-4480-A855-34AC3DBE25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7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921B-667D-4626-B663-864F6BA59D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27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83CA-89CE-4D6C-B14C-A5B1D937D2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0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74A8-12B2-47B2-9203-64B7185B97A3}" type="datetime1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80-8022-4086-9838-3D3ADB6CC5D3}" type="datetime1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9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DA1-04D6-4E9E-B3AB-8D98A8A1F842}" type="datetime1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49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E623-A56B-4DDF-8FC0-7269C424E77D}" type="datetime1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7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2B86-8460-4928-AEC0-D827F494F6D5}" type="datetime1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5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A61A-A8A8-4B22-BF45-A51519F5383A}" type="datetime1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1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E4C0-BED6-4480-A855-34AC3DBE2574}" type="datetime1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227E-19B2-4B50-9930-A2C90DC9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3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B7994-4A40-4960-90F0-FBAFCA8C5768}" type="datetime1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0227E-19B2-4B50-9930-A2C90DC9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0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B7994-4A40-4960-90F0-FBAFCA8C57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0227E-19B2-4B50-9930-A2C90DC9B7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5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23998"/>
            <a:ext cx="12192000" cy="168359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4800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Долгопрудный</a:t>
            </a:r>
            <a:r>
              <a:rPr lang="ru-RU" sz="39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9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9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места проведения ярмарки</a:t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07592"/>
            <a:ext cx="12192000" cy="2254532"/>
          </a:xfrm>
        </p:spPr>
        <p:txBody>
          <a:bodyPr>
            <a:normAutofit lnSpcReduction="10000"/>
          </a:bodyPr>
          <a:lstStyle/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места проведения ярмарки: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Долгопрудный, площадь Собина, у д. 3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(западная сторона площади Собина)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4489544"/>
            <a:ext cx="12192000" cy="1494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F:\МИНПОТРЕБ МО\Разное\gerb_moskovskoy_oblasti_Abali.ru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90" y="165617"/>
            <a:ext cx="848410" cy="90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4"/>
          <p:cNvSpPr/>
          <p:nvPr/>
        </p:nvSpPr>
        <p:spPr>
          <a:xfrm>
            <a:off x="10317345" y="177893"/>
            <a:ext cx="861880" cy="897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23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810" y="203761"/>
            <a:ext cx="11062989" cy="80028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2963" y="1129554"/>
            <a:ext cx="10721824" cy="545502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Площадь места проведения ярмарки </a:t>
            </a:r>
            <a:r>
              <a:rPr lang="ru-RU" sz="2200" dirty="0" smtClean="0">
                <a:latin typeface="Times New Roman"/>
                <a:ea typeface="Times New Roman"/>
              </a:rPr>
              <a:t>– 1000,0 </a:t>
            </a:r>
            <a:r>
              <a:rPr lang="ru-RU" sz="2200" dirty="0" err="1" smtClean="0">
                <a:latin typeface="Times New Roman"/>
                <a:ea typeface="Times New Roman"/>
              </a:rPr>
              <a:t>кв.м</a:t>
            </a:r>
            <a:r>
              <a:rPr lang="ru-RU" sz="2200" dirty="0" smtClean="0">
                <a:latin typeface="Times New Roman"/>
                <a:ea typeface="Times New Roman"/>
              </a:rPr>
              <a:t>;</a:t>
            </a:r>
            <a:endParaRPr lang="ru-RU" sz="2200" dirty="0">
              <a:latin typeface="Times New Roman"/>
              <a:ea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/>
                <a:ea typeface="Times New Roman"/>
              </a:rPr>
              <a:t>       адрес проведения ярмарки: г. Долгопрудный, площадь Собина, у д. 3.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Тип ярмарки: тематическая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сельскохозяйственная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торговых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мест/количество торговых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условиях: 60/10.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/>
                <a:ea typeface="Times New Roman"/>
              </a:rPr>
              <a:t>1.4. Форма </a:t>
            </a:r>
            <a:r>
              <a:rPr lang="ru-RU" sz="2200" dirty="0">
                <a:latin typeface="Times New Roman"/>
                <a:ea typeface="Times New Roman"/>
              </a:rPr>
              <a:t>собственности </a:t>
            </a:r>
            <a:r>
              <a:rPr lang="ru-RU" sz="2200" dirty="0" smtClean="0">
                <a:latin typeface="Times New Roman"/>
                <a:ea typeface="Times New Roman"/>
              </a:rPr>
              <a:t>земельного участка: государственная собственность не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/>
                <a:ea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</a:rPr>
              <a:t>      разграничена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1.5. Наименование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участка: не установлен.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1.6. Вид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разрешенного использования земельного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участка: не установлен.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1.7. Кадастровый квартал: № 50:42:0010225.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1.8.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-координаты: 55.933122  37.514545.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1.9. Используется с 2014 года.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1.10 Наличие твердого покрытия: брусчатка.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1811" y="1126400"/>
            <a:ext cx="10958213" cy="5293449"/>
          </a:xfrm>
          <a:prstGeom prst="roundRect">
            <a:avLst/>
          </a:prstGeom>
          <a:noFill/>
          <a:ln w="28575" cmpd="thinThick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734799" y="6402015"/>
            <a:ext cx="323850" cy="365125"/>
          </a:xfrm>
        </p:spPr>
        <p:txBody>
          <a:bodyPr/>
          <a:lstStyle/>
          <a:p>
            <a:fld id="{9B30227E-19B2-4B50-9930-A2C90DC9B76F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931025"/>
            <a:ext cx="5163987" cy="2653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1126402"/>
            <a:ext cx="5163987" cy="2653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4" y="3931026"/>
            <a:ext cx="5147648" cy="2653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" y="1126402"/>
            <a:ext cx="5118802" cy="2653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810" y="203761"/>
            <a:ext cx="11062989" cy="8002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места проведения ярмарки с указанием границ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734799" y="6402015"/>
            <a:ext cx="323850" cy="365125"/>
          </a:xfrm>
        </p:spPr>
        <p:txBody>
          <a:bodyPr/>
          <a:lstStyle/>
          <a:p>
            <a:fld id="{9B30227E-19B2-4B50-9930-A2C90DC9B76F}" type="slidenum">
              <a:rPr lang="ru-RU" sz="1400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4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57325" y="2489948"/>
            <a:ext cx="1773886" cy="2547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34145" y="2453133"/>
            <a:ext cx="2394066" cy="656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457325" y="2453177"/>
            <a:ext cx="1576820" cy="36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217025" y="2518756"/>
            <a:ext cx="2211186" cy="2259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517178" y="2453133"/>
            <a:ext cx="2274985" cy="656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517178" y="2518756"/>
            <a:ext cx="4289367" cy="6899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792163" y="2453133"/>
            <a:ext cx="2662775" cy="148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0806545" y="2601885"/>
            <a:ext cx="648393" cy="6068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47404" y="5411585"/>
            <a:ext cx="2294527" cy="2826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047404" y="5353397"/>
            <a:ext cx="2183807" cy="58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341931" y="5411586"/>
            <a:ext cx="1845211" cy="282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231211" y="5353396"/>
            <a:ext cx="1955931" cy="581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6641871" y="5353396"/>
            <a:ext cx="24190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7733726" y="4002644"/>
            <a:ext cx="1047750" cy="1876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7198823" y="5353396"/>
            <a:ext cx="4157259" cy="3408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9060873" y="5353396"/>
            <a:ext cx="22952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6641869" y="5353396"/>
            <a:ext cx="556954" cy="3408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8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3" y="921277"/>
            <a:ext cx="9289655" cy="55892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166" y="203761"/>
            <a:ext cx="11302665" cy="68610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Картографическая часть места проведения ярмарки</a:t>
            </a:r>
            <a:b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93097" y="2012597"/>
            <a:ext cx="4410163" cy="10507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55.933253, 37.514204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182483" y="3460699"/>
            <a:ext cx="384258" cy="1329786"/>
          </a:xfrm>
          <a:prstGeom prst="line">
            <a:avLst/>
          </a:prstGeom>
          <a:ln w="44450">
            <a:solidFill>
              <a:srgbClr val="FF0000">
                <a:alpha val="77000"/>
              </a:srgb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575609" y="4523448"/>
            <a:ext cx="972115" cy="267038"/>
          </a:xfrm>
          <a:prstGeom prst="line">
            <a:avLst/>
          </a:prstGeom>
          <a:ln w="44450">
            <a:solidFill>
              <a:srgbClr val="FF0000">
                <a:alpha val="77000"/>
              </a:srgb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4161732" y="3160481"/>
            <a:ext cx="385992" cy="1362967"/>
          </a:xfrm>
          <a:prstGeom prst="line">
            <a:avLst/>
          </a:prstGeom>
          <a:ln w="44450">
            <a:solidFill>
              <a:srgbClr val="FF0000">
                <a:alpha val="77000"/>
              </a:srgb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182483" y="3160481"/>
            <a:ext cx="980915" cy="286476"/>
          </a:xfrm>
          <a:prstGeom prst="line">
            <a:avLst/>
          </a:prstGeom>
          <a:ln w="44450">
            <a:solidFill>
              <a:srgbClr val="FF0000">
                <a:alpha val="77000"/>
              </a:srgb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8221341" y="4380272"/>
            <a:ext cx="3781919" cy="155627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Собина,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Долгопрудный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3461728" y="5422195"/>
            <a:ext cx="4759613" cy="177744"/>
          </a:xfrm>
          <a:prstGeom prst="straightConnector1">
            <a:avLst/>
          </a:prstGeom>
          <a:ln w="349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6473628" y="4540120"/>
            <a:ext cx="1748516" cy="223618"/>
          </a:xfrm>
          <a:prstGeom prst="straightConnector1">
            <a:avLst/>
          </a:prstGeom>
          <a:ln w="349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4" idx="1"/>
          </p:cNvCxnSpPr>
          <p:nvPr/>
        </p:nvCxnSpPr>
        <p:spPr>
          <a:xfrm flipH="1">
            <a:off x="3951949" y="2537977"/>
            <a:ext cx="3641148" cy="1103396"/>
          </a:xfrm>
          <a:prstGeom prst="straightConnector1">
            <a:avLst/>
          </a:prstGeom>
          <a:ln w="349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Номер слайда 43"/>
          <p:cNvSpPr>
            <a:spLocks noGrp="1"/>
          </p:cNvSpPr>
          <p:nvPr>
            <p:ph type="sldNum" sz="quarter" idx="12"/>
          </p:nvPr>
        </p:nvSpPr>
        <p:spPr>
          <a:xfrm flipH="1">
            <a:off x="11599316" y="6399610"/>
            <a:ext cx="491032" cy="365125"/>
          </a:xfrm>
        </p:spPr>
        <p:txBody>
          <a:bodyPr/>
          <a:lstStyle/>
          <a:p>
            <a:fld id="{9B30227E-19B2-4B50-9930-A2C90DC9B76F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3" y="768744"/>
            <a:ext cx="8236815" cy="5755882"/>
          </a:xfrm>
          <a:ln w="28575">
            <a:solidFill>
              <a:schemeClr val="accent2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203762"/>
            <a:ext cx="11544299" cy="467504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Схема места проведения ярмарки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481176" y="2614411"/>
            <a:ext cx="688473" cy="2531789"/>
          </a:xfrm>
          <a:prstGeom prst="line">
            <a:avLst/>
          </a:prstGeom>
          <a:ln w="44450">
            <a:solidFill>
              <a:srgbClr val="FF0000">
                <a:alpha val="77000"/>
              </a:srgb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182682" y="4598106"/>
            <a:ext cx="1838412" cy="548094"/>
          </a:xfrm>
          <a:prstGeom prst="line">
            <a:avLst/>
          </a:prstGeom>
          <a:ln w="44450">
            <a:solidFill>
              <a:srgbClr val="FF0000">
                <a:alpha val="77000"/>
              </a:srgb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4371309" y="2024452"/>
            <a:ext cx="662818" cy="2573654"/>
          </a:xfrm>
          <a:prstGeom prst="line">
            <a:avLst/>
          </a:prstGeom>
          <a:ln w="44450">
            <a:solidFill>
              <a:srgbClr val="FF0000">
                <a:alpha val="77000"/>
              </a:srgb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481176" y="2007600"/>
            <a:ext cx="1877099" cy="606811"/>
          </a:xfrm>
          <a:prstGeom prst="line">
            <a:avLst/>
          </a:prstGeom>
          <a:ln w="44450">
            <a:solidFill>
              <a:srgbClr val="FF0000">
                <a:alpha val="77000"/>
              </a:srgb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Номер слайда 43"/>
          <p:cNvSpPr>
            <a:spLocks noGrp="1"/>
          </p:cNvSpPr>
          <p:nvPr>
            <p:ph type="sldNum" sz="quarter" idx="12"/>
          </p:nvPr>
        </p:nvSpPr>
        <p:spPr>
          <a:xfrm flipH="1">
            <a:off x="11599316" y="6399610"/>
            <a:ext cx="491032" cy="365125"/>
          </a:xfrm>
        </p:spPr>
        <p:txBody>
          <a:bodyPr/>
          <a:lstStyle/>
          <a:p>
            <a:fld id="{9B30227E-19B2-4B50-9930-A2C90DC9B76F}" type="slidenum">
              <a:rPr lang="ru-RU" sz="1400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4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48880" y="768744"/>
            <a:ext cx="3195484" cy="5755882"/>
          </a:xfrm>
          <a:prstGeom prst="rect">
            <a:avLst/>
          </a:prstGeom>
          <a:noFill/>
          <a:ln w="28575" cmpd="thinThick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карты: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Граница площадки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площадки 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на 33 м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Торговая зона, шатёр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лаборатория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Туалет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Парковка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 подключения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сетям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Вывеска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 для мусора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140154" y="1831038"/>
            <a:ext cx="472893" cy="297885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140154" y="2947807"/>
            <a:ext cx="472893" cy="29788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1218133" y="2585854"/>
            <a:ext cx="314044" cy="289675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11252594" y="2235382"/>
            <a:ext cx="245122" cy="241228"/>
          </a:xfrm>
          <a:prstGeom prst="hexago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Молния 26"/>
          <p:cNvSpPr/>
          <p:nvPr/>
        </p:nvSpPr>
        <p:spPr>
          <a:xfrm rot="1459319">
            <a:off x="11237720" y="3344901"/>
            <a:ext cx="274869" cy="322147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Молния 33"/>
          <p:cNvSpPr/>
          <p:nvPr/>
        </p:nvSpPr>
        <p:spPr>
          <a:xfrm rot="1459319">
            <a:off x="4145047" y="2122209"/>
            <a:ext cx="272424" cy="278277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3482049" y="4789832"/>
            <a:ext cx="233969" cy="168639"/>
          </a:xfrm>
          <a:prstGeom prst="hexago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Багетная рамка 28"/>
          <p:cNvSpPr/>
          <p:nvPr/>
        </p:nvSpPr>
        <p:spPr>
          <a:xfrm>
            <a:off x="11183577" y="4641574"/>
            <a:ext cx="392499" cy="320994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 rot="20553702">
            <a:off x="2673294" y="2832958"/>
            <a:ext cx="288066" cy="194571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 rot="15334384">
            <a:off x="783275" y="3667795"/>
            <a:ext cx="3055928" cy="32257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3240486" y="4802071"/>
            <a:ext cx="241563" cy="199090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Багетная рамка 37"/>
          <p:cNvSpPr/>
          <p:nvPr/>
        </p:nvSpPr>
        <p:spPr>
          <a:xfrm>
            <a:off x="3569331" y="2309115"/>
            <a:ext cx="283197" cy="181419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33" y="4512272"/>
            <a:ext cx="458670" cy="27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180" y="4098873"/>
            <a:ext cx="670784" cy="39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77" y="3739136"/>
            <a:ext cx="459441" cy="37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60" y="2173686"/>
            <a:ext cx="270288" cy="22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 rot="15334384">
            <a:off x="164870" y="3906312"/>
            <a:ext cx="3055928" cy="32257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11061180" y="1247158"/>
            <a:ext cx="680679" cy="100606"/>
          </a:xfrm>
          <a:prstGeom prst="line">
            <a:avLst/>
          </a:prstGeom>
          <a:ln w="44450">
            <a:solidFill>
              <a:srgbClr val="FF0000">
                <a:alpha val="77000"/>
              </a:srgb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 rot="20553702">
            <a:off x="2935481" y="3011554"/>
            <a:ext cx="1716269" cy="1360655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 rot="20553702">
            <a:off x="2905319" y="2524466"/>
            <a:ext cx="288066" cy="194571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 rot="20553702">
            <a:off x="3216715" y="2419971"/>
            <a:ext cx="288066" cy="194571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 rot="20553702">
            <a:off x="2609467" y="2621603"/>
            <a:ext cx="288066" cy="194571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 rot="20553702">
            <a:off x="2744537" y="3031628"/>
            <a:ext cx="288066" cy="194571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 rot="20553702">
            <a:off x="4055783" y="2612354"/>
            <a:ext cx="288066" cy="194571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 rot="20553702">
            <a:off x="3964422" y="2409075"/>
            <a:ext cx="288066" cy="194571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0" y="914028"/>
            <a:ext cx="10091642" cy="5577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5" y="213286"/>
            <a:ext cx="11592415" cy="567094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Информация о кадастровых данных места проведения ярмарки</a:t>
            </a:r>
            <a:endParaRPr lang="ru-RU" sz="2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42889" y="1396674"/>
            <a:ext cx="3544802" cy="124133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квартал: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50:42:0010225 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490636" y="3641416"/>
            <a:ext cx="206157" cy="779747"/>
          </a:xfrm>
          <a:prstGeom prst="line">
            <a:avLst/>
          </a:prstGeom>
          <a:ln w="44450">
            <a:solidFill>
              <a:srgbClr val="FF0000">
                <a:alpha val="77000"/>
              </a:srgb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704820" y="4232135"/>
            <a:ext cx="585742" cy="189029"/>
          </a:xfrm>
          <a:prstGeom prst="line">
            <a:avLst/>
          </a:prstGeom>
          <a:ln w="44450">
            <a:solidFill>
              <a:srgbClr val="FF0000">
                <a:alpha val="77000"/>
              </a:srgb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490636" y="3460265"/>
            <a:ext cx="600846" cy="181152"/>
          </a:xfrm>
          <a:prstGeom prst="line">
            <a:avLst/>
          </a:prstGeom>
          <a:ln w="44450">
            <a:solidFill>
              <a:srgbClr val="FF0000">
                <a:alpha val="77000"/>
              </a:srgb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91482" y="3460265"/>
            <a:ext cx="199080" cy="771870"/>
          </a:xfrm>
          <a:prstGeom prst="line">
            <a:avLst/>
          </a:prstGeom>
          <a:ln w="44450">
            <a:solidFill>
              <a:srgbClr val="FF0000">
                <a:alpha val="77000"/>
              </a:srgb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1"/>
          </p:cNvCxnSpPr>
          <p:nvPr/>
        </p:nvCxnSpPr>
        <p:spPr>
          <a:xfrm flipH="1">
            <a:off x="6091483" y="2017339"/>
            <a:ext cx="2251406" cy="1624077"/>
          </a:xfrm>
          <a:prstGeom prst="straightConnector1">
            <a:avLst/>
          </a:prstGeom>
          <a:ln w="349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11587163" y="6386513"/>
            <a:ext cx="533400" cy="401638"/>
          </a:xfrm>
        </p:spPr>
        <p:txBody>
          <a:bodyPr/>
          <a:lstStyle/>
          <a:p>
            <a:fld id="{9B30227E-19B2-4B50-9930-A2C90DC9B76F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219</Words>
  <Application>Microsoft Office PowerPoint</Application>
  <PresentationFormat>Широкоэкранный</PresentationFormat>
  <Paragraphs>49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1_Тема Office</vt:lpstr>
      <vt:lpstr>       Городской округ Долгопрудный    Паспорт места проведения ярмарки </vt:lpstr>
      <vt:lpstr>1. Общая информация</vt:lpstr>
      <vt:lpstr>Фото места проведения ярмарки с указанием границ</vt:lpstr>
      <vt:lpstr>2. Картографическая часть места проведения ярмарки </vt:lpstr>
      <vt:lpstr>3. Схема места проведения ярмарки</vt:lpstr>
      <vt:lpstr>4. Информация о кадастровых данных места проведения ярмарки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ярмарочной площадки</dc:title>
  <dc:creator>user</dc:creator>
  <cp:lastModifiedBy>Уколов Роман Геннадьевич</cp:lastModifiedBy>
  <cp:revision>68</cp:revision>
  <cp:lastPrinted>2020-12-14T10:15:51Z</cp:lastPrinted>
  <dcterms:created xsi:type="dcterms:W3CDTF">2017-04-02T07:05:42Z</dcterms:created>
  <dcterms:modified xsi:type="dcterms:W3CDTF">2022-11-08T12:48:45Z</dcterms:modified>
</cp:coreProperties>
</file>