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5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9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312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28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1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94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8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0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1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8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6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3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9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5C7DD0-F0D0-42F0-BEF2-37A74A88E6B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66CA7B-C379-4EE3-9A36-3BE583978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84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Фестиваль спорта </a:t>
            </a:r>
            <a:r>
              <a:rPr lang="ru-RU" dirty="0" err="1" smtClean="0"/>
              <a:t>мфти</a:t>
            </a:r>
            <a:r>
              <a:rPr lang="ru-RU" dirty="0" smtClean="0"/>
              <a:t> 2023</a:t>
            </a:r>
            <a:endParaRPr lang="ru-RU" dirty="0"/>
          </a:p>
        </p:txBody>
      </p:sp>
      <p:pic>
        <p:nvPicPr>
          <p:cNvPr id="1026" name="Picture 2" descr="https://sun9-45.userapi.com/impg/jPjpwfWN_U92dvP8X-h4zTjJfCo-h7s8HVUElQ/nIwEwtXRUPk.jpg?size=1501x1219&amp;quality=95&amp;sign=3260c3541be637a0ec323a9eb91129c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755" y="5417548"/>
            <a:ext cx="1449388" cy="13304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6"/>
          <a:stretch/>
        </p:blipFill>
        <p:spPr>
          <a:xfrm>
            <a:off x="8271715" y="3661410"/>
            <a:ext cx="3920285" cy="3196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98212"/>
            <a:ext cx="8534400" cy="1507067"/>
          </a:xfrm>
        </p:spPr>
        <p:txBody>
          <a:bodyPr/>
          <a:lstStyle/>
          <a:p>
            <a:r>
              <a:rPr lang="ru-RU" dirty="0" smtClean="0"/>
              <a:t>Что такое фестиваль спорта?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79994"/>
            <a:ext cx="8534400" cy="3615267"/>
          </a:xfrm>
        </p:spPr>
        <p:txBody>
          <a:bodyPr/>
          <a:lstStyle/>
          <a:p>
            <a:r>
              <a:rPr lang="ru-RU" dirty="0" smtClean="0"/>
              <a:t>Это масштабные соревнования по различным видам спорта для физтехов, сотрудников МФТИ и любых желающих состязаться.</a:t>
            </a:r>
          </a:p>
          <a:p>
            <a:r>
              <a:rPr lang="ru-RU" dirty="0" smtClean="0"/>
              <a:t>Фестиваль проводится для развития любительского спорта,  пропаганды здорового образа жизни и формирования новых неформальных связей между людьми.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4"/>
          <a:stretch/>
        </p:blipFill>
        <p:spPr>
          <a:xfrm>
            <a:off x="-1" y="3678751"/>
            <a:ext cx="4343401" cy="3179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9773"/>
          <a:stretch/>
        </p:blipFill>
        <p:spPr>
          <a:xfrm>
            <a:off x="4343400" y="3662362"/>
            <a:ext cx="4016827" cy="3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54244"/>
            <a:ext cx="8534400" cy="1507067"/>
          </a:xfrm>
        </p:spPr>
        <p:txBody>
          <a:bodyPr/>
          <a:lstStyle/>
          <a:p>
            <a:r>
              <a:rPr lang="ru-RU" dirty="0" smtClean="0"/>
              <a:t>Сроки проведения и дисциплины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204" y="1861311"/>
            <a:ext cx="8534400" cy="2207769"/>
          </a:xfrm>
        </p:spPr>
        <p:txBody>
          <a:bodyPr/>
          <a:lstStyle/>
          <a:p>
            <a:r>
              <a:rPr lang="ru-RU" dirty="0" smtClean="0"/>
              <a:t>Фестиваль Спорта идет 2 месяца: с мая по июнь 2023 г. в следующих видах спорта: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8272"/>
              </p:ext>
            </p:extLst>
          </p:nvPr>
        </p:nvGraphicFramePr>
        <p:xfrm>
          <a:off x="823404" y="3517730"/>
          <a:ext cx="8128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773">
                  <a:extLst>
                    <a:ext uri="{9D8B030D-6E8A-4147-A177-3AD203B41FA5}">
                      <a16:colId xmlns:a16="http://schemas.microsoft.com/office/drawing/2014/main" xmlns="" val="6262283"/>
                    </a:ext>
                  </a:extLst>
                </a:gridCol>
                <a:gridCol w="1469427">
                  <a:extLst>
                    <a:ext uri="{9D8B030D-6E8A-4147-A177-3AD203B41FA5}">
                      <a16:colId xmlns:a16="http://schemas.microsoft.com/office/drawing/2014/main" xmlns="" val="33303341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643656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0779209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992727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Армрестлинг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Настольный теннис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Большой</a:t>
                      </a:r>
                      <a:r>
                        <a:rPr lang="ru-RU" baseline="0" dirty="0" smtClean="0"/>
                        <a:t> т</a:t>
                      </a:r>
                      <a:r>
                        <a:rPr lang="ru-RU" dirty="0" smtClean="0"/>
                        <a:t>еннис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Матчи века по футболу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057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Женский футбол 6х6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Кроссфит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Пляжный волейбол 2х2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Спортивное </a:t>
                      </a:r>
                      <a:r>
                        <a:rPr lang="ru-RU" dirty="0" err="1" smtClean="0"/>
                        <a:t>ориентирвание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Открытая вода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526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Баскетбол 3х3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Легкая атлетика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Триатлон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712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62220"/>
            <a:ext cx="8534400" cy="1507067"/>
          </a:xfrm>
        </p:spPr>
        <p:txBody>
          <a:bodyPr/>
          <a:lstStyle/>
          <a:p>
            <a:r>
              <a:rPr lang="ru-RU" dirty="0" smtClean="0"/>
              <a:t>Организаторы фестиваля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669287"/>
            <a:ext cx="8534400" cy="361526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МФТИ</a:t>
            </a:r>
            <a:r>
              <a:rPr lang="ru-RU" dirty="0" smtClean="0"/>
              <a:t> – ведущий технический вуз страны, топ-50 по физике и топ-100 по математике в мире</a:t>
            </a:r>
          </a:p>
          <a:p>
            <a:r>
              <a:rPr lang="ru-RU" dirty="0">
                <a:solidFill>
                  <a:schemeClr val="tx1"/>
                </a:solidFill>
              </a:rPr>
              <a:t>Физтех-Союз</a:t>
            </a:r>
            <a:r>
              <a:rPr lang="ru-RU" dirty="0"/>
              <a:t> – ассоциированный партнер Фестиваля спорта</a:t>
            </a: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Команда Фестиваля Спорта </a:t>
            </a:r>
            <a:r>
              <a:rPr lang="ru-RU" dirty="0" smtClean="0"/>
              <a:t>– студенческое спортивное объединений секций, волонтеры и сотрудники Департамента спорта МФТИ, обладающие опытом организации разнообразных соревнований и коммуникации со спортсменами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ICAS</a:t>
            </a:r>
            <a:r>
              <a:rPr lang="en-US" dirty="0" smtClean="0"/>
              <a:t> – </a:t>
            </a:r>
            <a:r>
              <a:rPr lang="ru-RU" dirty="0" smtClean="0"/>
              <a:t>международный совет любительского спорта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Федерация бокса и кикбоксинга г. Долгопрудный</a:t>
            </a:r>
            <a:r>
              <a:rPr lang="ru-RU" dirty="0" smtClean="0"/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Grom</a:t>
            </a:r>
            <a:r>
              <a:rPr lang="en-US" dirty="0" smtClean="0"/>
              <a:t> – </a:t>
            </a:r>
            <a:r>
              <a:rPr lang="ru-RU" dirty="0" smtClean="0"/>
              <a:t>серия любительский стартов с десятилетней истории по триатлону, </a:t>
            </a:r>
            <a:r>
              <a:rPr lang="ru-RU" dirty="0" err="1" smtClean="0"/>
              <a:t>трейлу</a:t>
            </a:r>
            <a:r>
              <a:rPr lang="ru-RU" dirty="0" smtClean="0"/>
              <a:t> и лыжным гонкам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АНО ФК Физтех</a:t>
            </a:r>
            <a:r>
              <a:rPr lang="ru-RU" dirty="0" smtClean="0"/>
              <a:t> – сообщество футболистов-выпускников МФТИ и их единомышленников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218" b="13923"/>
          <a:stretch/>
        </p:blipFill>
        <p:spPr>
          <a:xfrm>
            <a:off x="684212" y="5116286"/>
            <a:ext cx="10628027" cy="1741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6286"/>
            <a:ext cx="924054" cy="1741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946" y="5116286"/>
            <a:ext cx="924054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17084"/>
            <a:ext cx="8534400" cy="1507067"/>
          </a:xfrm>
        </p:spPr>
        <p:txBody>
          <a:bodyPr/>
          <a:lstStyle/>
          <a:p>
            <a:r>
              <a:rPr lang="ru-RU" dirty="0" smtClean="0"/>
              <a:t>Фестиваль спорта </a:t>
            </a:r>
            <a:r>
              <a:rPr lang="ru-RU" dirty="0" err="1" smtClean="0"/>
              <a:t>мфти</a:t>
            </a:r>
            <a:r>
              <a:rPr lang="ru-RU" dirty="0" smtClean="0"/>
              <a:t> 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600200"/>
            <a:ext cx="8534400" cy="3615267"/>
          </a:xfrm>
        </p:spPr>
        <p:txBody>
          <a:bodyPr/>
          <a:lstStyle/>
          <a:p>
            <a:r>
              <a:rPr lang="ru-RU" dirty="0" smtClean="0"/>
              <a:t>14 видов спорта</a:t>
            </a:r>
          </a:p>
          <a:p>
            <a:r>
              <a:rPr lang="ru-RU" dirty="0"/>
              <a:t>2</a:t>
            </a:r>
            <a:r>
              <a:rPr lang="ru-RU" dirty="0" smtClean="0"/>
              <a:t>000 спортсменов</a:t>
            </a:r>
          </a:p>
          <a:p>
            <a:r>
              <a:rPr lang="ru-RU" dirty="0" smtClean="0"/>
              <a:t>5000 посетителей фестиваля</a:t>
            </a:r>
          </a:p>
          <a:p>
            <a:r>
              <a:rPr lang="ru-RU" dirty="0" smtClean="0"/>
              <a:t>10 000 зрителей</a:t>
            </a:r>
          </a:p>
          <a:p>
            <a:r>
              <a:rPr lang="ru-RU" dirty="0"/>
              <a:t>1</a:t>
            </a:r>
            <a:r>
              <a:rPr lang="ru-RU" dirty="0" smtClean="0"/>
              <a:t>00 000 охват в соц. сетях</a:t>
            </a:r>
          </a:p>
          <a:p>
            <a:r>
              <a:rPr lang="ru-RU" dirty="0" smtClean="0"/>
              <a:t>5 партнеров и спонсоров</a:t>
            </a:r>
            <a:endParaRPr lang="ru-RU" dirty="0"/>
          </a:p>
        </p:txBody>
      </p:sp>
      <p:pic>
        <p:nvPicPr>
          <p:cNvPr id="2050" name="Picture 2" descr="https://sun9-50.userapi.com/impg/LcJWMRN5fogHoxd9EVBA4cJ9OPVsC4tpsoWDSw/NeUpfzA72R0.jpg?size=1280x853&amp;quality=95&amp;sign=8540edfa17cc9c8b88147ec87922fa5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18" y="1600200"/>
            <a:ext cx="6658882" cy="46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0"/>
            <a:ext cx="11120692" cy="1507067"/>
          </a:xfrm>
        </p:spPr>
        <p:txBody>
          <a:bodyPr/>
          <a:lstStyle/>
          <a:p>
            <a:r>
              <a:rPr lang="ru-RU" dirty="0" smtClean="0"/>
              <a:t>Фестиваль спорта: спонсоры и партнеры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50429"/>
              </p:ext>
            </p:extLst>
          </p:nvPr>
        </p:nvGraphicFramePr>
        <p:xfrm>
          <a:off x="684213" y="1390650"/>
          <a:ext cx="85344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xmlns="" val="2908260298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xmlns="" val="41920433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xmlns="" val="3507026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Золотой партнер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Серебряный партнер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Бронзовый партнер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927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 500 000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300 000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100 000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4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Расширенное позиционирование в рамках Фестиваля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Позиционирование в рамках Фестиваля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Позиционирование в рамках одного из направлений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7089167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684212" y="304673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Публикация и упоминание партнера фестиваля на официальных площадках фестиваля в соц. сетях</a:t>
            </a:r>
          </a:p>
          <a:p>
            <a:r>
              <a:rPr lang="ru-RU" dirty="0" smtClean="0"/>
              <a:t>Размещение логотипов партнера во время онлайн-трансляции, на форме спортсменов и организаторов,</a:t>
            </a:r>
          </a:p>
          <a:p>
            <a:r>
              <a:rPr lang="ru-RU" dirty="0" smtClean="0"/>
              <a:t>Упоминание партнера ведущими мероприятий</a:t>
            </a:r>
          </a:p>
          <a:p>
            <a:r>
              <a:rPr lang="ru-RU" dirty="0" smtClean="0"/>
              <a:t>Выступление спикеров в рамках награждений, открытия и закрытия Фестиваля</a:t>
            </a:r>
          </a:p>
          <a:p>
            <a:r>
              <a:rPr lang="ru-RU" dirty="0" smtClean="0"/>
              <a:t>Размещение логотипа партнера на продукции Фестиваля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Мы готовы рассматривать индивидуальные партнерские услуги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70780"/>
            <a:ext cx="8534400" cy="1507067"/>
          </a:xfrm>
        </p:spPr>
        <p:txBody>
          <a:bodyPr/>
          <a:lstStyle/>
          <a:p>
            <a:r>
              <a:rPr lang="ru-RU" dirty="0" smtClean="0"/>
              <a:t>Уникальность фестиваля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12" y="1727501"/>
            <a:ext cx="6522131" cy="3615267"/>
          </a:xfrm>
        </p:spPr>
        <p:txBody>
          <a:bodyPr/>
          <a:lstStyle/>
          <a:p>
            <a:r>
              <a:rPr lang="ru-RU" u="sng" dirty="0" smtClean="0"/>
              <a:t>Аудитория </a:t>
            </a:r>
            <a:r>
              <a:rPr lang="ru-RU" dirty="0" smtClean="0"/>
              <a:t>– студенты различных вузов и студенты Физтеха, которые пользуются активным спросом среди большинства </a:t>
            </a:r>
            <a:r>
              <a:rPr lang="ru-RU" dirty="0" err="1" smtClean="0"/>
              <a:t>топовых</a:t>
            </a:r>
            <a:r>
              <a:rPr lang="ru-RU" dirty="0" smtClean="0"/>
              <a:t> компаний</a:t>
            </a:r>
          </a:p>
          <a:p>
            <a:r>
              <a:rPr lang="ru-RU" u="sng" dirty="0" smtClean="0"/>
              <a:t>Матчи Века</a:t>
            </a:r>
            <a:r>
              <a:rPr lang="ru-RU" dirty="0" smtClean="0"/>
              <a:t> – связь поколений между физтехами</a:t>
            </a:r>
          </a:p>
          <a:p>
            <a:r>
              <a:rPr lang="ru-RU" u="sng" dirty="0" smtClean="0"/>
              <a:t>Свободная заявка</a:t>
            </a:r>
            <a:r>
              <a:rPr lang="ru-RU" dirty="0" smtClean="0"/>
              <a:t> – любой желающий может стать участником соревнования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93" y="1577847"/>
            <a:ext cx="5360207" cy="40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497" y="383418"/>
            <a:ext cx="8534400" cy="1507067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497" y="1530046"/>
            <a:ext cx="10713131" cy="3615267"/>
          </a:xfrm>
        </p:spPr>
        <p:txBody>
          <a:bodyPr>
            <a:normAutofit/>
          </a:bodyPr>
          <a:lstStyle/>
          <a:p>
            <a:r>
              <a:rPr lang="en-US" sz="4000" dirty="0"/>
              <a:t>http://sportfest.phystech-union.org</a:t>
            </a:r>
            <a:r>
              <a:rPr lang="en-US" sz="4000" dirty="0" smtClean="0"/>
              <a:t>/</a:t>
            </a:r>
            <a:endParaRPr lang="ru-RU" sz="4000" dirty="0" smtClean="0"/>
          </a:p>
          <a:p>
            <a:r>
              <a:rPr lang="en-US" sz="4000" dirty="0" smtClean="0"/>
              <a:t>sport@mipt.ru</a:t>
            </a:r>
            <a:endParaRPr lang="ru-RU" sz="4000" dirty="0" smtClean="0"/>
          </a:p>
          <a:p>
            <a:r>
              <a:rPr lang="en-US" sz="4000" dirty="0"/>
              <a:t>https://vk.com/sportfest_mipt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343" y="0"/>
            <a:ext cx="1937657" cy="191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1159</TotalTime>
  <Words>345</Words>
  <Application>Microsoft Office PowerPoint</Application>
  <PresentationFormat>Широкоэкранный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Фестиваль спорта мфти 2023</vt:lpstr>
      <vt:lpstr>Что такое фестиваль спорта?</vt:lpstr>
      <vt:lpstr>Сроки проведения и дисциплины</vt:lpstr>
      <vt:lpstr>Организаторы фестиваля</vt:lpstr>
      <vt:lpstr>Фестиваль спорта мфти 2023</vt:lpstr>
      <vt:lpstr>Фестиваль спорта: спонсоры и партнеры</vt:lpstr>
      <vt:lpstr>Уникальность фестиваля</vt:lpstr>
      <vt:lpstr>Контакты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спорта мфти 2023</dc:title>
  <dc:creator>user</dc:creator>
  <cp:lastModifiedBy>User</cp:lastModifiedBy>
  <cp:revision>16</cp:revision>
  <dcterms:created xsi:type="dcterms:W3CDTF">2023-02-20T14:23:32Z</dcterms:created>
  <dcterms:modified xsi:type="dcterms:W3CDTF">2023-04-10T11:19:32Z</dcterms:modified>
</cp:coreProperties>
</file>