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7" r:id="rId5"/>
    <p:sldId id="278" r:id="rId6"/>
    <p:sldId id="283" r:id="rId7"/>
    <p:sldId id="280" r:id="rId8"/>
    <p:sldId id="281" r:id="rId9"/>
    <p:sldId id="285" r:id="rId10"/>
    <p:sldId id="286" r:id="rId11"/>
    <p:sldId id="305" r:id="rId12"/>
    <p:sldId id="287" r:id="rId13"/>
    <p:sldId id="304" r:id="rId14"/>
    <p:sldId id="288" r:id="rId15"/>
    <p:sldId id="295" r:id="rId16"/>
    <p:sldId id="296" r:id="rId17"/>
    <p:sldId id="291" r:id="rId18"/>
    <p:sldId id="301" r:id="rId19"/>
    <p:sldId id="294" r:id="rId20"/>
    <p:sldId id="300" r:id="rId21"/>
    <p:sldId id="276" r:id="rId22"/>
  </p:sldIdLst>
  <p:sldSz cx="12192000" cy="6858000"/>
  <p:notesSz cx="6797675" cy="992822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1484" autoAdjust="0"/>
  </p:normalViewPr>
  <p:slideViewPr>
    <p:cSldViewPr snapToGrid="0" showGuides="1">
      <p:cViewPr varScale="1">
        <p:scale>
          <a:sx n="69" d="100"/>
          <a:sy n="69" d="100"/>
        </p:scale>
        <p:origin x="9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0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16.03.2023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16.03.2023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655E3BB7-6B81-4324-A4D3-02AB419D1BC5}" type="slidenum">
              <a:rPr lang="ru-RU">
                <a:cs typeface="Arial" charset="0"/>
              </a:rPr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8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9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655E3BB7-6B81-4324-A4D3-02AB419D1BC5}" type="slidenum">
              <a:rPr lang="ru-RU">
                <a:cs typeface="Arial" charset="0"/>
              </a:rPr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6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655E3BB7-6B81-4324-A4D3-02AB419D1BC5}" type="slidenum">
              <a:rPr lang="ru-RU">
                <a:cs typeface="Arial" charset="0"/>
              </a:rPr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1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655E3BB7-6B81-4324-A4D3-02AB419D1BC5}" type="slidenum">
              <a:rPr lang="ru-RU">
                <a:cs typeface="Arial" charset="0"/>
              </a:rPr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7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655E3BB7-6B81-4324-A4D3-02AB419D1BC5}" type="slidenum">
              <a:rPr lang="ru-RU">
                <a:cs typeface="Arial" charset="0"/>
              </a:rPr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2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336304E-FDE3-4B4F-A3B7-EBE87F3FA5E2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44242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22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4DFA1-F1F9-4108-83A1-61E8CE8D80A6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49A99-5D5A-4DD7-B0E6-58ABEBAD4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3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t>16.03.2023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>
          <a:xfrm>
            <a:off x="592825" y="709376"/>
            <a:ext cx="5305661" cy="5305661"/>
          </a:xfrm>
        </p:spPr>
      </p:pic>
      <p:sp>
        <p:nvSpPr>
          <p:cNvPr id="8" name="Прямоугольник 7"/>
          <p:cNvSpPr/>
          <p:nvPr/>
        </p:nvSpPr>
        <p:spPr>
          <a:xfrm>
            <a:off x="-137651" y="-42213"/>
            <a:ext cx="12801600" cy="109537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137651" y="204008"/>
            <a:ext cx="12801600" cy="608449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sp>
        <p:nvSpPr>
          <p:cNvPr id="7" name="Прямоугольник 6"/>
          <p:cNvSpPr/>
          <p:nvPr/>
        </p:nvSpPr>
        <p:spPr>
          <a:xfrm>
            <a:off x="-137651" y="5848350"/>
            <a:ext cx="12801600" cy="1009650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sp>
        <p:nvSpPr>
          <p:cNvPr id="13" name="Прямоугольник 12"/>
          <p:cNvSpPr/>
          <p:nvPr/>
        </p:nvSpPr>
        <p:spPr>
          <a:xfrm>
            <a:off x="-137651" y="6181725"/>
            <a:ext cx="12801600" cy="46355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2173288"/>
            <a:ext cx="5464892" cy="2090808"/>
          </a:xfrm>
        </p:spPr>
        <p:txBody>
          <a:bodyPr rtlCol="0"/>
          <a:lstStyle/>
          <a:p>
            <a:pPr rtl="0"/>
            <a:r>
              <a:rPr lang="ru-RU" sz="2400" dirty="0"/>
              <a:t>Размещение Арт-объектов на территории г. О. Долгопрудный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Арт-объекты, Стелы, въездные группы</a:t>
            </a: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-137651" y="6181725"/>
            <a:ext cx="1280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800" b="1" dirty="0"/>
              <a:t>Московская область 2023</a:t>
            </a:r>
          </a:p>
        </p:txBody>
      </p:sp>
      <p:pic>
        <p:nvPicPr>
          <p:cNvPr id="11" name="Picture 11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7438" y="-89826"/>
            <a:ext cx="1806062" cy="22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383635" y="211926"/>
            <a:ext cx="3821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800" b="1" dirty="0"/>
              <a:t>Администрация городского округа Долгопрудный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69283" y="1189240"/>
            <a:ext cx="3410691" cy="793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11346" r="3623" b="8044"/>
          <a:stretch/>
        </p:blipFill>
        <p:spPr>
          <a:xfrm>
            <a:off x="3370759" y="140836"/>
            <a:ext cx="5801156" cy="6580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238" y="263797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0092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5" b="14420"/>
          <a:stretch/>
        </p:blipFill>
        <p:spPr>
          <a:xfrm>
            <a:off x="7942511" y="3803190"/>
            <a:ext cx="4145411" cy="2833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" y="884903"/>
            <a:ext cx="7782096" cy="5836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238" y="263797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10" y="68007"/>
            <a:ext cx="3989295" cy="36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10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5863" y="350838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0" y="890190"/>
            <a:ext cx="5466159" cy="5466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12" y="97340"/>
            <a:ext cx="6208370" cy="62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4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8471" y="441372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17" y="282007"/>
            <a:ext cx="6020948" cy="5988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/>
          <a:stretch/>
        </p:blipFill>
        <p:spPr>
          <a:xfrm>
            <a:off x="146990" y="2016587"/>
            <a:ext cx="5885248" cy="425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2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384" y="0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размещения арт-объектов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/>
          <a:stretch/>
        </p:blipFill>
        <p:spPr>
          <a:xfrm>
            <a:off x="3167405" y="3836431"/>
            <a:ext cx="5515140" cy="2875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r="5403"/>
          <a:stretch/>
        </p:blipFill>
        <p:spPr>
          <a:xfrm>
            <a:off x="179761" y="360224"/>
            <a:ext cx="5515140" cy="3382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97" y="163874"/>
            <a:ext cx="5828416" cy="3579011"/>
          </a:xfrm>
          <a:prstGeom prst="rect">
            <a:avLst/>
          </a:prstGeom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97384" y="3528667"/>
            <a:ext cx="1854984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Лихачевский </a:t>
            </a:r>
            <a:r>
              <a:rPr lang="ru-RU" sz="1400" dirty="0" err="1"/>
              <a:t>пр-кт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65459" r="71062" b="28151"/>
          <a:stretch/>
        </p:blipFill>
        <p:spPr>
          <a:xfrm>
            <a:off x="3167406" y="5825834"/>
            <a:ext cx="1132990" cy="886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60198" r="67591" b="33870"/>
          <a:stretch/>
        </p:blipFill>
        <p:spPr>
          <a:xfrm>
            <a:off x="4906938" y="2569679"/>
            <a:ext cx="1964523" cy="117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4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383" y="122986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размещения арт-объектов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/>
          <a:stretch/>
        </p:blipFill>
        <p:spPr>
          <a:xfrm>
            <a:off x="5474102" y="3420267"/>
            <a:ext cx="6579303" cy="3264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/>
          <a:stretch/>
        </p:blipFill>
        <p:spPr>
          <a:xfrm>
            <a:off x="118059" y="439956"/>
            <a:ext cx="7411522" cy="4168258"/>
          </a:xfrm>
          <a:prstGeom prst="rect">
            <a:avLst/>
          </a:prstGeom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05737" y="4207945"/>
            <a:ext cx="2666838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 err="1"/>
              <a:t>пр-кт</a:t>
            </a:r>
            <a:r>
              <a:rPr lang="ru-RU" sz="1400" dirty="0"/>
              <a:t> </a:t>
            </a:r>
            <a:r>
              <a:rPr lang="ru-RU" sz="1400" dirty="0" err="1"/>
              <a:t>Пацаева</a:t>
            </a:r>
            <a:r>
              <a:rPr lang="ru-RU" sz="1400" dirty="0"/>
              <a:t>- ул. Московская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581825" y="6356350"/>
            <a:ext cx="1854984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 err="1"/>
              <a:t>пр-кт</a:t>
            </a:r>
            <a:r>
              <a:rPr lang="ru-RU" sz="1400" dirty="0"/>
              <a:t> </a:t>
            </a:r>
            <a:r>
              <a:rPr lang="ru-RU" sz="1400" dirty="0" err="1"/>
              <a:t>Пацаева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5" t="41429" r="48926" b="52840"/>
          <a:stretch/>
        </p:blipFill>
        <p:spPr>
          <a:xfrm>
            <a:off x="7639529" y="307652"/>
            <a:ext cx="2799116" cy="259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232417"/>
            <a:ext cx="7588469" cy="2851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2" y="3173776"/>
            <a:ext cx="7538860" cy="3547699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5614" y="6442301"/>
            <a:ext cx="3636579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Дирижабельная- </a:t>
            </a:r>
            <a:r>
              <a:rPr lang="ru-RU" sz="1400" dirty="0" err="1"/>
              <a:t>пр-кт</a:t>
            </a:r>
            <a:r>
              <a:rPr lang="ru-RU" sz="1400" dirty="0"/>
              <a:t> Ракетостроителей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2790553"/>
            <a:ext cx="3752193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 err="1"/>
              <a:t>пр-кт</a:t>
            </a:r>
            <a:r>
              <a:rPr lang="ru-RU" sz="1400" dirty="0"/>
              <a:t> Ракетостроителей - ул. Дирижабельная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384" y="0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размещения арт-объектов</a:t>
            </a:r>
            <a:endParaRPr lang="ru-RU" sz="1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9" t="61874" r="37085" b="31937"/>
          <a:stretch/>
        </p:blipFill>
        <p:spPr>
          <a:xfrm>
            <a:off x="8353850" y="232417"/>
            <a:ext cx="3660099" cy="32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7384" y="0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размещения арт-объектов</a:t>
            </a:r>
            <a:endParaRPr lang="ru-RU" sz="1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5824" b="10344"/>
          <a:stretch/>
        </p:blipFill>
        <p:spPr>
          <a:xfrm>
            <a:off x="192297" y="369332"/>
            <a:ext cx="5366532" cy="3221314"/>
          </a:xfrm>
          <a:prstGeom prst="rect">
            <a:avLst/>
          </a:prstGeom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92724" y="3198077"/>
            <a:ext cx="3247180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Первомайская - пер. Институтский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8" t="66718" r="26338" b="29381"/>
          <a:stretch/>
        </p:blipFill>
        <p:spPr>
          <a:xfrm>
            <a:off x="192297" y="3655740"/>
            <a:ext cx="2505636" cy="19638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8460"/>
          <a:stretch/>
        </p:blipFill>
        <p:spPr>
          <a:xfrm>
            <a:off x="5141759" y="3394447"/>
            <a:ext cx="6937682" cy="3327028"/>
          </a:xfrm>
          <a:prstGeom prst="rect">
            <a:avLst/>
          </a:prstGeom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260703" y="6388861"/>
            <a:ext cx="1773458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Парковая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33705" r="65894" b="59568"/>
          <a:stretch/>
        </p:blipFill>
        <p:spPr>
          <a:xfrm>
            <a:off x="8513942" y="560311"/>
            <a:ext cx="3464156" cy="27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8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Спасибо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15417"/>
          <a:stretch>
            <a:fillRect/>
          </a:stretch>
        </p:blipFill>
        <p:spPr>
          <a:xfrm>
            <a:off x="680205" y="687639"/>
            <a:ext cx="5435459" cy="5435459"/>
          </a:xfrm>
        </p:spPr>
      </p:pic>
      <p:sp>
        <p:nvSpPr>
          <p:cNvPr id="13" name="Прямоугольник 12"/>
          <p:cNvSpPr/>
          <p:nvPr/>
        </p:nvSpPr>
        <p:spPr>
          <a:xfrm>
            <a:off x="-216309" y="6309544"/>
            <a:ext cx="12801600" cy="46355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-216309" y="6357962"/>
            <a:ext cx="1280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800" b="1" dirty="0"/>
              <a:t>Московская область 2023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16309" y="30772"/>
            <a:ext cx="12801600" cy="608449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128000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304977" y="30772"/>
            <a:ext cx="3821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ru-RU" sz="1800" b="1" dirty="0"/>
              <a:t>Администрация городского округа Долгопрудный</a:t>
            </a:r>
          </a:p>
        </p:txBody>
      </p:sp>
      <p:pic>
        <p:nvPicPr>
          <p:cNvPr id="8" name="Picture 11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10290" y="30772"/>
            <a:ext cx="1670433" cy="211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292645" y="4345858"/>
            <a:ext cx="2477729" cy="1199536"/>
          </a:xfrm>
          <a:prstGeom prst="rect">
            <a:avLst/>
          </a:prstGeom>
          <a:ln>
            <a:solidFill>
              <a:srgbClr val="2C5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650" y="3413"/>
            <a:ext cx="4099244" cy="9562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городской округ Долгопрудный с указанием мест размещения арт-объектов</a:t>
            </a:r>
            <a:endParaRPr lang="ru-RU" sz="1600" b="1" dirty="0"/>
          </a:p>
        </p:txBody>
      </p:sp>
      <p:pic>
        <p:nvPicPr>
          <p:cNvPr id="15" name="Picture 11" descr="Безымян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95558" y="0"/>
            <a:ext cx="1384447" cy="1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94" y="58761"/>
            <a:ext cx="3201267" cy="672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АРТ-Объекты</a:t>
            </a:r>
          </a:p>
        </p:txBody>
      </p:sp>
      <p:pic>
        <p:nvPicPr>
          <p:cNvPr id="5" name="Picture 11" descr="Безымян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8948" y="165165"/>
            <a:ext cx="1660600" cy="210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b="10265"/>
          <a:stretch>
            <a:fillRect/>
          </a:stretch>
        </p:blipFill>
        <p:spPr>
          <a:xfrm>
            <a:off x="368966" y="443015"/>
            <a:ext cx="5974684" cy="5974684"/>
          </a:xfrm>
        </p:spPr>
      </p:pic>
    </p:spTree>
    <p:extLst>
      <p:ext uri="{BB962C8B-B14F-4D97-AF65-F5344CB8AC3E}">
        <p14:creationId xmlns:p14="http://schemas.microsoft.com/office/powerpoint/2010/main" val="404632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94" y="88491"/>
            <a:ext cx="7650883" cy="6620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441" y="88491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Локации для размещения арт-объектов</a:t>
            </a:r>
            <a:endParaRPr lang="ru-RU" sz="1600" b="1" dirty="0"/>
          </a:p>
        </p:txBody>
      </p:sp>
      <p:sp>
        <p:nvSpPr>
          <p:cNvPr id="4" name="Овал 3"/>
          <p:cNvSpPr/>
          <p:nvPr/>
        </p:nvSpPr>
        <p:spPr>
          <a:xfrm>
            <a:off x="5170558" y="1494394"/>
            <a:ext cx="317022" cy="31702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174278" y="508672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889411" y="4748981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 rot="4455760">
            <a:off x="5381991" y="4487440"/>
            <a:ext cx="1799008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Дирижабельная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 rot="382010">
            <a:off x="2771840" y="1260415"/>
            <a:ext cx="1545193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 err="1"/>
              <a:t>пр-кт</a:t>
            </a:r>
            <a:r>
              <a:rPr lang="ru-RU" sz="1400" dirty="0"/>
              <a:t> </a:t>
            </a:r>
            <a:r>
              <a:rPr lang="ru-RU" sz="1400" dirty="0" err="1"/>
              <a:t>Пацаева</a:t>
            </a:r>
            <a:endParaRPr lang="ru-RU" sz="1400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 rot="20625971">
            <a:off x="7873004" y="5342866"/>
            <a:ext cx="1383944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Павлова</a:t>
            </a:r>
          </a:p>
        </p:txBody>
      </p:sp>
      <p:pic>
        <p:nvPicPr>
          <p:cNvPr id="10" name="Picture 11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0423" y="0"/>
            <a:ext cx="1384447" cy="1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79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8643" b="3443"/>
          <a:stretch/>
        </p:blipFill>
        <p:spPr>
          <a:xfrm>
            <a:off x="843497" y="3424642"/>
            <a:ext cx="4151290" cy="3361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9" y="78658"/>
            <a:ext cx="5805268" cy="326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29" y="78658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r="5760"/>
          <a:stretch/>
        </p:blipFill>
        <p:spPr>
          <a:xfrm>
            <a:off x="6127244" y="78658"/>
            <a:ext cx="598345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7" b="5332"/>
          <a:stretch/>
        </p:blipFill>
        <p:spPr>
          <a:xfrm>
            <a:off x="1773310" y="273157"/>
            <a:ext cx="7754148" cy="6459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044" y="88491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Локации для размещения арт-объектов</a:t>
            </a:r>
            <a:endParaRPr lang="ru-RU" sz="1600" b="1" dirty="0"/>
          </a:p>
        </p:txBody>
      </p:sp>
      <p:sp>
        <p:nvSpPr>
          <p:cNvPr id="4" name="Овал 3"/>
          <p:cNvSpPr/>
          <p:nvPr/>
        </p:nvSpPr>
        <p:spPr>
          <a:xfrm>
            <a:off x="4045939" y="2186607"/>
            <a:ext cx="317022" cy="31702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9992" y="7237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02646" y="425791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 rot="4455760">
            <a:off x="3855542" y="2963439"/>
            <a:ext cx="1799008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Дирижабельная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 rot="21395483">
            <a:off x="2027016" y="4595099"/>
            <a:ext cx="1545193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Новый Бульвар</a:t>
            </a:r>
          </a:p>
        </p:txBody>
      </p:sp>
      <p:pic>
        <p:nvPicPr>
          <p:cNvPr id="10" name="Picture 11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7747" y="152399"/>
            <a:ext cx="1384447" cy="1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 rot="20702723">
            <a:off x="5325740" y="1741899"/>
            <a:ext cx="1545193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Павлова</a:t>
            </a:r>
          </a:p>
        </p:txBody>
      </p:sp>
    </p:spTree>
    <p:extLst>
      <p:ext uri="{BB962C8B-B14F-4D97-AF65-F5344CB8AC3E}">
        <p14:creationId xmlns:p14="http://schemas.microsoft.com/office/powerpoint/2010/main" val="597735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5" y="554472"/>
            <a:ext cx="7946875" cy="4890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91" y="185140"/>
            <a:ext cx="3753135" cy="66201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2890" y="185140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0" y="5506425"/>
            <a:ext cx="4328271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Пересечение ул. Дирижабельная- Новый Бульвар</a:t>
            </a:r>
          </a:p>
        </p:txBody>
      </p:sp>
    </p:spTree>
    <p:extLst>
      <p:ext uri="{BB962C8B-B14F-4D97-AF65-F5344CB8AC3E}">
        <p14:creationId xmlns:p14="http://schemas.microsoft.com/office/powerpoint/2010/main" val="403074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97" y="97341"/>
            <a:ext cx="3282406" cy="6722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99" y="3643265"/>
            <a:ext cx="4077278" cy="3078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0" y="466673"/>
            <a:ext cx="4985660" cy="4153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990" y="97341"/>
            <a:ext cx="265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Варианты арт-объектов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23278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07" y="88491"/>
            <a:ext cx="7427883" cy="672046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49A99-5D5A-4DD7-B0E6-58ABEBAD488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8044" y="88491"/>
            <a:ext cx="4427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Локации для размещения арт-объектов</a:t>
            </a:r>
            <a:endParaRPr lang="ru-RU" sz="1600" b="1" dirty="0"/>
          </a:p>
        </p:txBody>
      </p:sp>
      <p:pic>
        <p:nvPicPr>
          <p:cNvPr id="4" name="Picture 11" descr="Безымян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7747" y="152399"/>
            <a:ext cx="1384447" cy="17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4362961" y="3866334"/>
            <a:ext cx="317022" cy="31702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 rot="4455760">
            <a:off x="3419068" y="1705679"/>
            <a:ext cx="1920823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/>
              <a:t>ул. Дирижабельная</a:t>
            </a: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 rot="21083487">
            <a:off x="1864187" y="4757596"/>
            <a:ext cx="2095458" cy="3077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400" dirty="0" err="1"/>
              <a:t>пр-кт</a:t>
            </a:r>
            <a:r>
              <a:rPr lang="ru-RU" sz="1400" dirty="0"/>
              <a:t> Ракетостроителей</a:t>
            </a:r>
          </a:p>
        </p:txBody>
      </p:sp>
      <p:sp>
        <p:nvSpPr>
          <p:cNvPr id="12" name="Овал 11"/>
          <p:cNvSpPr/>
          <p:nvPr/>
        </p:nvSpPr>
        <p:spPr>
          <a:xfrm>
            <a:off x="4880457" y="1904726"/>
            <a:ext cx="317022" cy="31702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839102" y="5508249"/>
            <a:ext cx="317022" cy="31702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77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797F-2510-4681-A59B-FCD8F3733FE0}">
  <ds:schemaRefs>
    <ds:schemaRef ds:uri="http://purl.org/dc/dcmitype/"/>
    <ds:schemaRef ds:uri="http://purl.org/dc/terms/"/>
    <ds:schemaRef ds:uri="71af3243-3dd4-4a8d-8c0d-dd76da1f02a5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Арт-объекты Презентация</Template>
  <TotalTime>0</TotalTime>
  <Words>153</Words>
  <Application>Microsoft Office PowerPoint</Application>
  <PresentationFormat>Широкоэкранный</PresentationFormat>
  <Paragraphs>58</Paragraphs>
  <Slides>18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Corbel</vt:lpstr>
      <vt:lpstr>Тема Office</vt:lpstr>
      <vt:lpstr>Размещение Арт-объектов на территории г. О. Долгопрудный</vt:lpstr>
      <vt:lpstr>Презентация PowerPoint</vt:lpstr>
      <vt:lpstr>АРТ-Объекты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2023-03-10T11:38:23Z</dcterms:created>
  <dcterms:modified xsi:type="dcterms:W3CDTF">2023-03-16T05:47:16Z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