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92" r:id="rId2"/>
    <p:sldId id="256" r:id="rId3"/>
    <p:sldId id="261" r:id="rId4"/>
    <p:sldId id="274" r:id="rId5"/>
    <p:sldId id="262" r:id="rId6"/>
    <p:sldId id="263" r:id="rId7"/>
    <p:sldId id="264" r:id="rId8"/>
    <p:sldId id="265" r:id="rId9"/>
    <p:sldId id="284" r:id="rId10"/>
    <p:sldId id="285" r:id="rId11"/>
    <p:sldId id="286" r:id="rId12"/>
    <p:sldId id="287" r:id="rId13"/>
    <p:sldId id="288" r:id="rId14"/>
    <p:sldId id="290" r:id="rId15"/>
    <p:sldId id="289" r:id="rId16"/>
    <p:sldId id="291" r:id="rId17"/>
    <p:sldId id="266" r:id="rId18"/>
    <p:sldId id="267" r:id="rId19"/>
    <p:sldId id="268" r:id="rId20"/>
    <p:sldId id="269" r:id="rId21"/>
    <p:sldId id="270" r:id="rId22"/>
    <p:sldId id="271" r:id="rId23"/>
    <p:sldId id="272" r:id="rId24"/>
    <p:sldId id="273" r:id="rId25"/>
    <p:sldId id="258" r:id="rId26"/>
    <p:sldId id="259"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9" d="100"/>
          <a:sy n="109" d="100"/>
        </p:scale>
        <p:origin x="12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3.xml.rels><?xml version="1.0" encoding="UTF-8" standalone="yes"?>
<Relationships xmlns="http://schemas.openxmlformats.org/package/2006/relationships"><Relationship Id="rId1" Type="http://schemas.openxmlformats.org/officeDocument/2006/relationships/image" Target="../media/image8.jpeg"/></Relationships>
</file>

<file path=ppt/diagrams/_rels/data14.xml.rels><?xml version="1.0" encoding="UTF-8" standalone="yes"?>
<Relationships xmlns="http://schemas.openxmlformats.org/package/2006/relationships"><Relationship Id="rId1" Type="http://schemas.openxmlformats.org/officeDocument/2006/relationships/image" Target="../media/image9.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jpeg"/></Relationships>
</file>

<file path=ppt/diagrams/_rels/data19.xml.rels><?xml version="1.0" encoding="UTF-8" standalone="yes"?>
<Relationships xmlns="http://schemas.openxmlformats.org/package/2006/relationships"><Relationship Id="rId1" Type="http://schemas.openxmlformats.org/officeDocument/2006/relationships/image" Target="../media/image12.jpeg"/></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3.xml.rels><?xml version="1.0" encoding="UTF-8" standalone="yes"?>
<Relationships xmlns="http://schemas.openxmlformats.org/package/2006/relationships"><Relationship Id="rId1" Type="http://schemas.openxmlformats.org/officeDocument/2006/relationships/image" Target="../media/image14.jpeg"/></Relationships>
</file>

<file path=ppt/diagrams/_rels/data24.xml.rels><?xml version="1.0" encoding="UTF-8" standalone="yes"?>
<Relationships xmlns="http://schemas.openxmlformats.org/package/2006/relationships"><Relationship Id="rId1" Type="http://schemas.openxmlformats.org/officeDocument/2006/relationships/image" Target="../media/image15.jpeg"/></Relationships>
</file>

<file path=ppt/diagrams/_rels/data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3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C7C3-EC28-4137-B946-13A263A28FCC}" type="doc">
      <dgm:prSet loTypeId="urn:microsoft.com/office/officeart/2005/8/layout/vList3#1" loCatId="list" qsTypeId="urn:microsoft.com/office/officeart/2005/8/quickstyle/simple1" qsCatId="simple" csTypeId="urn:microsoft.com/office/officeart/2005/8/colors/colorful1#1" csCatId="colorful" phldr="1"/>
      <dgm:spPr/>
      <dgm:t>
        <a:bodyPr/>
        <a:lstStyle/>
        <a:p>
          <a:endParaRPr lang="ru-RU"/>
        </a:p>
      </dgm:t>
    </dgm:pt>
    <dgm:pt modelId="{5666F5D4-144D-4DE9-8DA4-3AE8E9895465}">
      <dgm:prSet/>
      <dgm:spPr/>
      <dgm:t>
        <a:bodyPr/>
        <a:lstStyle/>
        <a:p>
          <a:pPr rtl="0"/>
          <a:r>
            <a:rPr lang="ru-RU"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dirty="0"/>
        </a:p>
      </dgm:t>
    </dgm:pt>
    <dgm:pt modelId="{24AD076D-9A99-486C-AA2E-7AB85BD3D00B}" type="parTrans" cxnId="{99F92252-E545-42FC-B2C6-0930443F6780}">
      <dgm:prSet/>
      <dgm:spPr/>
      <dgm:t>
        <a:bodyPr/>
        <a:lstStyle/>
        <a:p>
          <a:endParaRPr lang="ru-RU"/>
        </a:p>
      </dgm:t>
    </dgm:pt>
    <dgm:pt modelId="{3191D80D-4F1D-4568-8B94-82D35AC1C5CC}" type="sibTrans" cxnId="{99F92252-E545-42FC-B2C6-0930443F6780}">
      <dgm:prSet/>
      <dgm:spPr/>
      <dgm:t>
        <a:bodyPr/>
        <a:lstStyle/>
        <a:p>
          <a:endParaRPr lang="ru-RU"/>
        </a:p>
      </dgm:t>
    </dgm:pt>
    <dgm:pt modelId="{F589FBA7-C4E2-437B-8DF4-B81696D0C453}">
      <dgm:prSet/>
      <dgm:spPr/>
      <dgm:t>
        <a:bodyPr/>
        <a:lstStyle/>
        <a:p>
          <a:pPr rtl="0"/>
          <a:r>
            <a:rPr lang="ru-RU"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dirty="0"/>
        </a:p>
      </dgm:t>
    </dgm:pt>
    <dgm:pt modelId="{93D8F6CE-9D74-4CF8-95DC-1AD1666B9C89}" type="parTrans" cxnId="{E669DF66-6F89-4313-AC47-568DF10084C6}">
      <dgm:prSet/>
      <dgm:spPr/>
      <dgm:t>
        <a:bodyPr/>
        <a:lstStyle/>
        <a:p>
          <a:endParaRPr lang="ru-RU"/>
        </a:p>
      </dgm:t>
    </dgm:pt>
    <dgm:pt modelId="{6212E7FD-F058-448F-B44A-6264E9180030}" type="sibTrans" cxnId="{E669DF66-6F89-4313-AC47-568DF10084C6}">
      <dgm:prSet/>
      <dgm:spPr/>
      <dgm:t>
        <a:bodyPr/>
        <a:lstStyle/>
        <a:p>
          <a:endParaRPr lang="ru-RU"/>
        </a:p>
      </dgm:t>
    </dgm:pt>
    <dgm:pt modelId="{49A1F295-F2FF-47CE-B097-FA38DF331E01}" type="pres">
      <dgm:prSet presAssocID="{6680C7C3-EC28-4137-B946-13A263A28FCC}" presName="linearFlow" presStyleCnt="0">
        <dgm:presLayoutVars>
          <dgm:dir/>
          <dgm:resizeHandles val="exact"/>
        </dgm:presLayoutVars>
      </dgm:prSet>
      <dgm:spPr/>
      <dgm:t>
        <a:bodyPr/>
        <a:lstStyle/>
        <a:p>
          <a:endParaRPr lang="ru-RU"/>
        </a:p>
      </dgm:t>
    </dgm:pt>
    <dgm:pt modelId="{D685A11F-310F-4056-A438-2BC1B751AECA}" type="pres">
      <dgm:prSet presAssocID="{5666F5D4-144D-4DE9-8DA4-3AE8E9895465}" presName="composite" presStyleCnt="0"/>
      <dgm:spPr/>
    </dgm:pt>
    <dgm:pt modelId="{20D4AD45-A0D4-4B7C-9313-B4551DECC08E}" type="pres">
      <dgm:prSet presAssocID="{5666F5D4-144D-4DE9-8DA4-3AE8E9895465}" presName="imgShp" presStyleLbl="fgImgPlace1" presStyleIdx="0" presStyleCnt="2"/>
      <dgm:spPr>
        <a:blipFill rotWithShape="0">
          <a:blip xmlns:r="http://schemas.openxmlformats.org/officeDocument/2006/relationships" r:embed="rId1"/>
          <a:stretch>
            <a:fillRect/>
          </a:stretch>
        </a:blipFill>
        <a:ln>
          <a:solidFill>
            <a:schemeClr val="tx1"/>
          </a:solidFill>
        </a:ln>
      </dgm:spPr>
    </dgm:pt>
    <dgm:pt modelId="{1D3F4DB0-FDB5-4EFE-B35A-916AE45672DB}" type="pres">
      <dgm:prSet presAssocID="{5666F5D4-144D-4DE9-8DA4-3AE8E9895465}" presName="txShp" presStyleLbl="node1" presStyleIdx="0" presStyleCnt="2">
        <dgm:presLayoutVars>
          <dgm:bulletEnabled val="1"/>
        </dgm:presLayoutVars>
      </dgm:prSet>
      <dgm:spPr/>
      <dgm:t>
        <a:bodyPr/>
        <a:lstStyle/>
        <a:p>
          <a:endParaRPr lang="ru-RU"/>
        </a:p>
      </dgm:t>
    </dgm:pt>
    <dgm:pt modelId="{90549683-3E91-4AF8-8FAE-06D09BB24C10}" type="pres">
      <dgm:prSet presAssocID="{3191D80D-4F1D-4568-8B94-82D35AC1C5CC}" presName="spacing" presStyleCnt="0"/>
      <dgm:spPr/>
    </dgm:pt>
    <dgm:pt modelId="{78951FDE-9862-46CB-A949-8C18EC2E07C1}" type="pres">
      <dgm:prSet presAssocID="{F589FBA7-C4E2-437B-8DF4-B81696D0C453}" presName="composite" presStyleCnt="0"/>
      <dgm:spPr/>
    </dgm:pt>
    <dgm:pt modelId="{1BAA0845-61B5-4BF0-974E-45EAF7898B1F}" type="pres">
      <dgm:prSet presAssocID="{F589FBA7-C4E2-437B-8DF4-B81696D0C453}" presName="imgShp" presStyleLbl="fgImgPlace1" presStyleIdx="1" presStyleCnt="2"/>
      <dgm:spPr>
        <a:blipFill rotWithShape="0">
          <a:blip xmlns:r="http://schemas.openxmlformats.org/officeDocument/2006/relationships" r:embed="rId2"/>
          <a:stretch>
            <a:fillRect/>
          </a:stretch>
        </a:blipFill>
        <a:ln>
          <a:solidFill>
            <a:schemeClr val="tx1"/>
          </a:solidFill>
        </a:ln>
      </dgm:spPr>
    </dgm:pt>
    <dgm:pt modelId="{466313AF-1B36-48F4-AACB-C8C9F3B296C8}" type="pres">
      <dgm:prSet presAssocID="{F589FBA7-C4E2-437B-8DF4-B81696D0C453}" presName="txShp" presStyleLbl="node1" presStyleIdx="1" presStyleCnt="2">
        <dgm:presLayoutVars>
          <dgm:bulletEnabled val="1"/>
        </dgm:presLayoutVars>
      </dgm:prSet>
      <dgm:spPr/>
      <dgm:t>
        <a:bodyPr/>
        <a:lstStyle/>
        <a:p>
          <a:endParaRPr lang="ru-RU"/>
        </a:p>
      </dgm:t>
    </dgm:pt>
  </dgm:ptLst>
  <dgm:cxnLst>
    <dgm:cxn modelId="{4AEC014E-7DE3-41B3-B2A1-3BA21E00A507}" type="presOf" srcId="{F589FBA7-C4E2-437B-8DF4-B81696D0C453}" destId="{466313AF-1B36-48F4-AACB-C8C9F3B296C8}" srcOrd="0" destOrd="0" presId="urn:microsoft.com/office/officeart/2005/8/layout/vList3#1"/>
    <dgm:cxn modelId="{99F92252-E545-42FC-B2C6-0930443F6780}" srcId="{6680C7C3-EC28-4137-B946-13A263A28FCC}" destId="{5666F5D4-144D-4DE9-8DA4-3AE8E9895465}" srcOrd="0" destOrd="0" parTransId="{24AD076D-9A99-486C-AA2E-7AB85BD3D00B}" sibTransId="{3191D80D-4F1D-4568-8B94-82D35AC1C5CC}"/>
    <dgm:cxn modelId="{E669DF66-6F89-4313-AC47-568DF10084C6}" srcId="{6680C7C3-EC28-4137-B946-13A263A28FCC}" destId="{F589FBA7-C4E2-437B-8DF4-B81696D0C453}" srcOrd="1" destOrd="0" parTransId="{93D8F6CE-9D74-4CF8-95DC-1AD1666B9C89}" sibTransId="{6212E7FD-F058-448F-B44A-6264E9180030}"/>
    <dgm:cxn modelId="{5F4D0D2E-42CB-4511-AF08-84FC4CD02764}" type="presOf" srcId="{5666F5D4-144D-4DE9-8DA4-3AE8E9895465}" destId="{1D3F4DB0-FDB5-4EFE-B35A-916AE45672DB}" srcOrd="0" destOrd="0" presId="urn:microsoft.com/office/officeart/2005/8/layout/vList3#1"/>
    <dgm:cxn modelId="{5D6AD2D0-659C-4AB9-BAB7-965FE5C29F78}" type="presOf" srcId="{6680C7C3-EC28-4137-B946-13A263A28FCC}" destId="{49A1F295-F2FF-47CE-B097-FA38DF331E01}" srcOrd="0" destOrd="0" presId="urn:microsoft.com/office/officeart/2005/8/layout/vList3#1"/>
    <dgm:cxn modelId="{61A2A64A-9874-43FE-8590-B26DB95CF489}" type="presParOf" srcId="{49A1F295-F2FF-47CE-B097-FA38DF331E01}" destId="{D685A11F-310F-4056-A438-2BC1B751AECA}" srcOrd="0" destOrd="0" presId="urn:microsoft.com/office/officeart/2005/8/layout/vList3#1"/>
    <dgm:cxn modelId="{AE3C86D2-0BC5-4A4C-92E1-9B341C0A4D8D}" type="presParOf" srcId="{D685A11F-310F-4056-A438-2BC1B751AECA}" destId="{20D4AD45-A0D4-4B7C-9313-B4551DECC08E}" srcOrd="0" destOrd="0" presId="urn:microsoft.com/office/officeart/2005/8/layout/vList3#1"/>
    <dgm:cxn modelId="{ABB51C36-8683-4D15-8B04-46932A4BAC7A}" type="presParOf" srcId="{D685A11F-310F-4056-A438-2BC1B751AECA}" destId="{1D3F4DB0-FDB5-4EFE-B35A-916AE45672DB}" srcOrd="1" destOrd="0" presId="urn:microsoft.com/office/officeart/2005/8/layout/vList3#1"/>
    <dgm:cxn modelId="{0A8ECE18-477A-4844-8AFC-17D44DBD529A}" type="presParOf" srcId="{49A1F295-F2FF-47CE-B097-FA38DF331E01}" destId="{90549683-3E91-4AF8-8FAE-06D09BB24C10}" srcOrd="1" destOrd="0" presId="urn:microsoft.com/office/officeart/2005/8/layout/vList3#1"/>
    <dgm:cxn modelId="{20A7767E-1E00-4B72-B28D-A830B9A07DFA}" type="presParOf" srcId="{49A1F295-F2FF-47CE-B097-FA38DF331E01}" destId="{78951FDE-9862-46CB-A949-8C18EC2E07C1}" srcOrd="2" destOrd="0" presId="urn:microsoft.com/office/officeart/2005/8/layout/vList3#1"/>
    <dgm:cxn modelId="{4CC9C2D2-FCE5-45BB-B1CB-B3C2CE1DDC65}" type="presParOf" srcId="{78951FDE-9862-46CB-A949-8C18EC2E07C1}" destId="{1BAA0845-61B5-4BF0-974E-45EAF7898B1F}" srcOrd="0" destOrd="0" presId="urn:microsoft.com/office/officeart/2005/8/layout/vList3#1"/>
    <dgm:cxn modelId="{767EC15C-1A55-48EB-93CB-4ED17B07DC23}" type="presParOf" srcId="{78951FDE-9862-46CB-A949-8C18EC2E07C1}" destId="{466313AF-1B36-48F4-AACB-C8C9F3B296C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193E9A16-3B29-4270-B91B-189CD4B99168}">
      <dgm:prSet/>
      <dgm:spPr/>
      <dgm:t>
        <a:bodyPr/>
        <a:lstStyle/>
        <a:p>
          <a:pPr algn="just"/>
          <a:r>
            <a:rPr lang="ru-RU" dirty="0" smtClean="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76C7FE8F-3AAD-4488-AC0F-DC024A0993C9}">
      <dgm:prSet/>
      <dgm:spPr/>
      <dgm:t>
        <a:bodyPr/>
        <a:lstStyle/>
        <a:p>
          <a:pPr algn="just"/>
          <a:r>
            <a:rPr lang="ru-RU" dirty="0" smtClean="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endParaRPr lang="ru-RU" dirty="0"/>
        </a:p>
      </dgm:t>
    </dgm:pt>
    <dgm:pt modelId="{6C3C748D-4CFF-43A0-85DE-2A82CC9991C6}" type="parTrans" cxnId="{BE156CF9-BA81-4F14-AAAA-F735A2B3A746}">
      <dgm:prSet/>
      <dgm:spPr/>
    </dgm:pt>
    <dgm:pt modelId="{44DAD103-562C-4CC9-AB93-44AF807FF0C0}" type="sibTrans" cxnId="{BE156CF9-BA81-4F14-AAAA-F735A2B3A746}">
      <dgm:prSet/>
      <dgm:spPr/>
    </dgm:pt>
    <dgm:pt modelId="{440DDB4C-D7B9-4DF4-9D19-2FAA7E491E98}">
      <dgm:prSet/>
      <dgm:spPr/>
      <dgm:t>
        <a:bodyPr/>
        <a:lstStyle/>
        <a:p>
          <a:pPr algn="just"/>
          <a:r>
            <a:rPr lang="ru-RU" dirty="0" smtClean="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endParaRPr lang="ru-RU" dirty="0"/>
        </a:p>
      </dgm:t>
    </dgm:pt>
    <dgm:pt modelId="{B46CBB21-0965-4152-8648-B71B9B58A8D0}" type="parTrans" cxnId="{1A1FE454-8F36-430A-B5BC-49B90079D544}">
      <dgm:prSet/>
      <dgm:spPr/>
      <dgm:t>
        <a:bodyPr/>
        <a:lstStyle/>
        <a:p>
          <a:endParaRPr lang="ru-RU"/>
        </a:p>
      </dgm:t>
    </dgm:pt>
    <dgm:pt modelId="{BAB11A2D-C654-4E4D-A540-B3556C085961}" type="sibTrans" cxnId="{1A1FE454-8F36-430A-B5BC-49B90079D544}">
      <dgm:prSet/>
      <dgm:spPr/>
      <dgm:t>
        <a:bodyPr/>
        <a:lstStyle/>
        <a:p>
          <a:endParaRPr lang="ru-RU"/>
        </a:p>
      </dgm:t>
    </dgm:pt>
    <dgm:pt modelId="{C60ABD1C-2BA8-470A-96D4-3212F6F1B0AE}">
      <dgm:prSet/>
      <dgm:spPr/>
      <dgm:t>
        <a:bodyPr/>
        <a:lstStyle/>
        <a:p>
          <a:pPr algn="just"/>
          <a:r>
            <a:rPr lang="ru-RU" dirty="0" smtClean="0"/>
            <a:t>Использовать преимущества должностного положения для предвыборной агитации, а также для агитации по вопросам референдума.</a:t>
          </a:r>
          <a:endParaRPr lang="ru-RU" dirty="0"/>
        </a:p>
      </dgm:t>
    </dgm:pt>
    <dgm:pt modelId="{BC16D46A-1025-4A73-8388-859A68E80F02}" type="parTrans" cxnId="{D1502A5B-1EA3-4AD6-AA8B-B413742B3E5A}">
      <dgm:prSet/>
      <dgm:spPr/>
      <dgm:t>
        <a:bodyPr/>
        <a:lstStyle/>
        <a:p>
          <a:endParaRPr lang="ru-RU"/>
        </a:p>
      </dgm:t>
    </dgm:pt>
    <dgm:pt modelId="{51C6D403-AC8F-459F-84DE-67CCDE781F6B}" type="sibTrans" cxnId="{D1502A5B-1EA3-4AD6-AA8B-B413742B3E5A}">
      <dgm:prSet/>
      <dgm:spPr/>
      <dgm:t>
        <a:bodyPr/>
        <a:lstStyle/>
        <a:p>
          <a:endParaRPr lang="ru-RU"/>
        </a:p>
      </dgm:t>
    </dgm:pt>
    <dgm:pt modelId="{F58F612E-7AE1-4CE0-9B45-45705CFE591B}">
      <dgm:prSet/>
      <dgm:spPr/>
      <dgm:t>
        <a:bodyPr/>
        <a:lstStyle/>
        <a:p>
          <a:pPr algn="just"/>
          <a:r>
            <a:rPr lang="ru-RU" dirty="0" smtClean="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endParaRPr lang="ru-RU" dirty="0"/>
        </a:p>
      </dgm:t>
    </dgm:pt>
    <dgm:pt modelId="{15DAFA84-B38F-4218-8288-81FFA1524014}" type="parTrans" cxnId="{692449AC-B04C-439B-B402-333B962D3875}">
      <dgm:prSet/>
      <dgm:spPr/>
      <dgm:t>
        <a:bodyPr/>
        <a:lstStyle/>
        <a:p>
          <a:endParaRPr lang="ru-RU"/>
        </a:p>
      </dgm:t>
    </dgm:pt>
    <dgm:pt modelId="{8F42BB60-E3BE-479B-B360-26E3D1A7F8A2}" type="sibTrans" cxnId="{692449AC-B04C-439B-B402-333B962D3875}">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5"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9CEB40CF-A7F1-46F9-ABA1-B2B6429B8DAD}" type="pres">
      <dgm:prSet presAssocID="{76C7FE8F-3AAD-4488-AC0F-DC024A0993C9}" presName="parentText" presStyleLbl="node1" presStyleIdx="1" presStyleCnt="5" custScaleY="123484">
        <dgm:presLayoutVars>
          <dgm:chMax val="0"/>
          <dgm:bulletEnabled val="1"/>
        </dgm:presLayoutVars>
      </dgm:prSet>
      <dgm:spPr/>
      <dgm:t>
        <a:bodyPr/>
        <a:lstStyle/>
        <a:p>
          <a:endParaRPr lang="ru-RU"/>
        </a:p>
      </dgm:t>
    </dgm:pt>
    <dgm:pt modelId="{4BCA9E17-ADAB-4DD4-A80A-68ED9D1E046A}" type="pres">
      <dgm:prSet presAssocID="{44DAD103-562C-4CC9-AB93-44AF807FF0C0}" presName="spacer" presStyleCnt="0"/>
      <dgm:spPr/>
    </dgm:pt>
    <dgm:pt modelId="{0F7B76F4-EC7D-4294-A1C6-347EFD2A9FF9}" type="pres">
      <dgm:prSet presAssocID="{440DDB4C-D7B9-4DF4-9D19-2FAA7E491E98}" presName="parentText" presStyleLbl="node1" presStyleIdx="2" presStyleCnt="5" custScaleY="123484">
        <dgm:presLayoutVars>
          <dgm:chMax val="0"/>
          <dgm:bulletEnabled val="1"/>
        </dgm:presLayoutVars>
      </dgm:prSet>
      <dgm:spPr/>
      <dgm:t>
        <a:bodyPr/>
        <a:lstStyle/>
        <a:p>
          <a:endParaRPr lang="ru-RU"/>
        </a:p>
      </dgm:t>
    </dgm:pt>
    <dgm:pt modelId="{A0094CEC-3472-4F5F-9A42-D87CFF7150A8}" type="pres">
      <dgm:prSet presAssocID="{BAB11A2D-C654-4E4D-A540-B3556C085961}" presName="spacer" presStyleCnt="0"/>
      <dgm:spPr/>
    </dgm:pt>
    <dgm:pt modelId="{11754626-984E-439C-8611-1314E2C3B93B}" type="pres">
      <dgm:prSet presAssocID="{C60ABD1C-2BA8-470A-96D4-3212F6F1B0AE}" presName="parentText" presStyleLbl="node1" presStyleIdx="3" presStyleCnt="5" custScaleY="123484">
        <dgm:presLayoutVars>
          <dgm:chMax val="0"/>
          <dgm:bulletEnabled val="1"/>
        </dgm:presLayoutVars>
      </dgm:prSet>
      <dgm:spPr/>
      <dgm:t>
        <a:bodyPr/>
        <a:lstStyle/>
        <a:p>
          <a:endParaRPr lang="ru-RU"/>
        </a:p>
      </dgm:t>
    </dgm:pt>
    <dgm:pt modelId="{7BCE347D-E12A-4178-8A22-AE17A82B5028}" type="pres">
      <dgm:prSet presAssocID="{51C6D403-AC8F-459F-84DE-67CCDE781F6B}" presName="spacer" presStyleCnt="0"/>
      <dgm:spPr/>
    </dgm:pt>
    <dgm:pt modelId="{E166752E-5BBC-4FAF-BAFD-8C251C2CAB36}" type="pres">
      <dgm:prSet presAssocID="{F58F612E-7AE1-4CE0-9B45-45705CFE591B}" presName="parentText" presStyleLbl="node1" presStyleIdx="4" presStyleCnt="5" custScaleY="123484">
        <dgm:presLayoutVars>
          <dgm:chMax val="0"/>
          <dgm:bulletEnabled val="1"/>
        </dgm:presLayoutVars>
      </dgm:prSet>
      <dgm:spPr/>
      <dgm:t>
        <a:bodyPr/>
        <a:lstStyle/>
        <a:p>
          <a:endParaRPr lang="ru-RU"/>
        </a:p>
      </dgm:t>
    </dgm:pt>
  </dgm:ptLst>
  <dgm:cxnLst>
    <dgm:cxn modelId="{806FFDBF-9B2C-4B1E-8BC4-0614C2A8B341}" type="presOf" srcId="{76C7FE8F-3AAD-4488-AC0F-DC024A0993C9}" destId="{9CEB40CF-A7F1-46F9-ABA1-B2B6429B8DAD}" srcOrd="0" destOrd="0" presId="urn:microsoft.com/office/officeart/2005/8/layout/vList2"/>
    <dgm:cxn modelId="{2984E968-AD29-4767-B39E-7D242BAACB27}" type="presOf" srcId="{EE0F665C-A4ED-47DD-805D-C6DE415D078C}" destId="{ACF6758A-B6DF-4F77-92DF-01A3463BF0D5}" srcOrd="0" destOrd="0" presId="urn:microsoft.com/office/officeart/2005/8/layout/vList2"/>
    <dgm:cxn modelId="{6A26B479-496F-43CA-9F31-71303508AD95}" type="presOf" srcId="{193E9A16-3B29-4270-B91B-189CD4B99168}" destId="{B76BE78A-4E84-45CB-A4D5-8C248A589A9D}" srcOrd="0" destOrd="0" presId="urn:microsoft.com/office/officeart/2005/8/layout/vList2"/>
    <dgm:cxn modelId="{BE156CF9-BA81-4F14-AAAA-F735A2B3A746}" srcId="{EE0F665C-A4ED-47DD-805D-C6DE415D078C}" destId="{76C7FE8F-3AAD-4488-AC0F-DC024A0993C9}" srcOrd="1" destOrd="0" parTransId="{6C3C748D-4CFF-43A0-85DE-2A82CC9991C6}" sibTransId="{44DAD103-562C-4CC9-AB93-44AF807FF0C0}"/>
    <dgm:cxn modelId="{1A1FE454-8F36-430A-B5BC-49B90079D544}" srcId="{EE0F665C-A4ED-47DD-805D-C6DE415D078C}" destId="{440DDB4C-D7B9-4DF4-9D19-2FAA7E491E98}" srcOrd="2" destOrd="0" parTransId="{B46CBB21-0965-4152-8648-B71B9B58A8D0}" sibTransId="{BAB11A2D-C654-4E4D-A540-B3556C085961}"/>
    <dgm:cxn modelId="{692449AC-B04C-439B-B402-333B962D3875}" srcId="{EE0F665C-A4ED-47DD-805D-C6DE415D078C}" destId="{F58F612E-7AE1-4CE0-9B45-45705CFE591B}" srcOrd="4" destOrd="0" parTransId="{15DAFA84-B38F-4218-8288-81FFA1524014}" sibTransId="{8F42BB60-E3BE-479B-B360-26E3D1A7F8A2}"/>
    <dgm:cxn modelId="{733FE852-A848-4FC1-A6FF-93D8DEB6611A}" type="presOf" srcId="{C60ABD1C-2BA8-470A-96D4-3212F6F1B0AE}" destId="{11754626-984E-439C-8611-1314E2C3B93B}"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D1502A5B-1EA3-4AD6-AA8B-B413742B3E5A}" srcId="{EE0F665C-A4ED-47DD-805D-C6DE415D078C}" destId="{C60ABD1C-2BA8-470A-96D4-3212F6F1B0AE}" srcOrd="3" destOrd="0" parTransId="{BC16D46A-1025-4A73-8388-859A68E80F02}" sibTransId="{51C6D403-AC8F-459F-84DE-67CCDE781F6B}"/>
    <dgm:cxn modelId="{D8826342-C8C2-48B9-A761-B4412EE96D1B}" type="presOf" srcId="{F58F612E-7AE1-4CE0-9B45-45705CFE591B}" destId="{E166752E-5BBC-4FAF-BAFD-8C251C2CAB36}" srcOrd="0" destOrd="0" presId="urn:microsoft.com/office/officeart/2005/8/layout/vList2"/>
    <dgm:cxn modelId="{7F7A9CE9-C3C6-4B4F-8410-D2E7C2C623BA}" type="presOf" srcId="{440DDB4C-D7B9-4DF4-9D19-2FAA7E491E98}" destId="{0F7B76F4-EC7D-4294-A1C6-347EFD2A9FF9}" srcOrd="0" destOrd="0" presId="urn:microsoft.com/office/officeart/2005/8/layout/vList2"/>
    <dgm:cxn modelId="{D0AA4992-3246-4965-9022-70F1D3BD851C}" type="presParOf" srcId="{ACF6758A-B6DF-4F77-92DF-01A3463BF0D5}" destId="{B76BE78A-4E84-45CB-A4D5-8C248A589A9D}" srcOrd="0" destOrd="0" presId="urn:microsoft.com/office/officeart/2005/8/layout/vList2"/>
    <dgm:cxn modelId="{2E0DA0EC-A569-40BF-8085-D35BC63EC835}" type="presParOf" srcId="{ACF6758A-B6DF-4F77-92DF-01A3463BF0D5}" destId="{3D70B033-C43E-4A7D-A36E-A475A6D454CB}" srcOrd="1" destOrd="0" presId="urn:microsoft.com/office/officeart/2005/8/layout/vList2"/>
    <dgm:cxn modelId="{79197330-A8AF-48A5-A752-0053D48B44A5}" type="presParOf" srcId="{ACF6758A-B6DF-4F77-92DF-01A3463BF0D5}" destId="{9CEB40CF-A7F1-46F9-ABA1-B2B6429B8DAD}" srcOrd="2" destOrd="0" presId="urn:microsoft.com/office/officeart/2005/8/layout/vList2"/>
    <dgm:cxn modelId="{AE2F81E3-DC73-4B90-A3C9-6C176D0980ED}" type="presParOf" srcId="{ACF6758A-B6DF-4F77-92DF-01A3463BF0D5}" destId="{4BCA9E17-ADAB-4DD4-A80A-68ED9D1E046A}" srcOrd="3" destOrd="0" presId="urn:microsoft.com/office/officeart/2005/8/layout/vList2"/>
    <dgm:cxn modelId="{B13A3B58-F66C-4509-8846-D8C70E4492F9}" type="presParOf" srcId="{ACF6758A-B6DF-4F77-92DF-01A3463BF0D5}" destId="{0F7B76F4-EC7D-4294-A1C6-347EFD2A9FF9}" srcOrd="4" destOrd="0" presId="urn:microsoft.com/office/officeart/2005/8/layout/vList2"/>
    <dgm:cxn modelId="{EC961B3B-6CAD-4DDA-B665-1C9E23CA7C56}" type="presParOf" srcId="{ACF6758A-B6DF-4F77-92DF-01A3463BF0D5}" destId="{A0094CEC-3472-4F5F-9A42-D87CFF7150A8}" srcOrd="5" destOrd="0" presId="urn:microsoft.com/office/officeart/2005/8/layout/vList2"/>
    <dgm:cxn modelId="{60AE7D6E-EBC2-4799-97FF-FF85C76C6B72}" type="presParOf" srcId="{ACF6758A-B6DF-4F77-92DF-01A3463BF0D5}" destId="{11754626-984E-439C-8611-1314E2C3B93B}" srcOrd="6" destOrd="0" presId="urn:microsoft.com/office/officeart/2005/8/layout/vList2"/>
    <dgm:cxn modelId="{77876687-78B8-4E63-918E-B8572A45FFF6}" type="presParOf" srcId="{ACF6758A-B6DF-4F77-92DF-01A3463BF0D5}" destId="{7BCE347D-E12A-4178-8A22-AE17A82B5028}" srcOrd="7" destOrd="0" presId="urn:microsoft.com/office/officeart/2005/8/layout/vList2"/>
    <dgm:cxn modelId="{04BFD971-94E3-40D7-91BC-2302591B5FEC}" type="presParOf" srcId="{ACF6758A-B6DF-4F77-92DF-01A3463BF0D5}" destId="{E166752E-5BBC-4FAF-BAFD-8C251C2CAB3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E4061A7-5B0B-4B37-AF17-62EFCD709CF9}">
      <dgm:prSet/>
      <dgm:spPr/>
      <dgm:t>
        <a:bodyPr/>
        <a:lstStyle/>
        <a:p>
          <a:pPr algn="just"/>
          <a:r>
            <a:rPr lang="ru-RU" dirty="0" smtClean="0"/>
            <a:t>Прекращать исполнение должностных обязанностей в целях урегулирования служебного спора.</a:t>
          </a:r>
        </a:p>
      </dgm:t>
    </dgm:pt>
    <dgm:pt modelId="{C0E05CA2-9BB5-4588-AFE4-0188283C98C9}" type="parTrans" cxnId="{B66EF205-0277-4754-A14F-8DFA93B71236}">
      <dgm:prSet/>
      <dgm:spPr/>
      <dgm:t>
        <a:bodyPr/>
        <a:lstStyle/>
        <a:p>
          <a:endParaRPr lang="ru-RU"/>
        </a:p>
      </dgm:t>
    </dgm:pt>
    <dgm:pt modelId="{16C68F48-2B3E-4362-A663-C951F4627371}" type="sibTrans" cxnId="{B66EF205-0277-4754-A14F-8DFA93B71236}">
      <dgm:prSet/>
      <dgm:spPr/>
      <dgm:t>
        <a:bodyPr/>
        <a:lstStyle/>
        <a:p>
          <a:endParaRPr lang="ru-RU"/>
        </a:p>
      </dgm:t>
    </dgm:pt>
    <dgm:pt modelId="{0B48DE37-C367-4663-9075-1939E8334937}">
      <dgm:prSet/>
      <dgm:spPr/>
      <dgm:t>
        <a:bodyPr/>
        <a:lstStyle/>
        <a:p>
          <a:pPr algn="just"/>
          <a:r>
            <a:rPr lang="ru-RU" dirty="0" smtClean="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gm:t>
    </dgm:pt>
    <dgm:pt modelId="{CB053492-FF91-4735-AD74-55CA0F7BD969}" type="parTrans" cxnId="{DCEAAD0E-FF5E-4537-96DB-773CB1D4E1C5}">
      <dgm:prSet/>
      <dgm:spPr/>
      <dgm:t>
        <a:bodyPr/>
        <a:lstStyle/>
        <a:p>
          <a:endParaRPr lang="ru-RU"/>
        </a:p>
      </dgm:t>
    </dgm:pt>
    <dgm:pt modelId="{0E484492-656D-43B5-9C3F-ABA250799AC2}" type="sibTrans" cxnId="{DCEAAD0E-FF5E-4537-96DB-773CB1D4E1C5}">
      <dgm:prSet/>
      <dgm:spPr/>
      <dgm:t>
        <a:bodyPr/>
        <a:lstStyle/>
        <a:p>
          <a:endParaRPr lang="ru-RU"/>
        </a:p>
      </dgm:t>
    </dgm:pt>
    <dgm:pt modelId="{C0A6E498-91DD-42BC-BB72-82CD77D19B21}">
      <dgm:prSet/>
      <dgm:spPr/>
      <dgm:t>
        <a:bodyPr/>
        <a:lstStyle/>
        <a:p>
          <a:pPr algn="just"/>
          <a:r>
            <a:rPr lang="ru-RU" dirty="0" smtClean="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gm:t>
    </dgm:pt>
    <dgm:pt modelId="{D01FBD2D-8F0C-474B-BF19-E599F76BC0E5}" type="parTrans" cxnId="{B206ED8C-2F6D-4B69-8803-F0AD55033D06}">
      <dgm:prSet/>
      <dgm:spPr/>
      <dgm:t>
        <a:bodyPr/>
        <a:lstStyle/>
        <a:p>
          <a:endParaRPr lang="ru-RU"/>
        </a:p>
      </dgm:t>
    </dgm:pt>
    <dgm:pt modelId="{B6114F95-1753-4A08-AA81-5F271CDBECA4}" type="sibTrans" cxnId="{B206ED8C-2F6D-4B69-8803-F0AD55033D06}">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4" custScaleY="123484">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EBA31F85-FCB0-4C0D-B32E-90AB4FCD6E65}" type="pres">
      <dgm:prSet presAssocID="{3E4061A7-5B0B-4B37-AF17-62EFCD709CF9}" presName="parentText" presStyleLbl="node1" presStyleIdx="1" presStyleCnt="4">
        <dgm:presLayoutVars>
          <dgm:chMax val="0"/>
          <dgm:bulletEnabled val="1"/>
        </dgm:presLayoutVars>
      </dgm:prSet>
      <dgm:spPr/>
      <dgm:t>
        <a:bodyPr/>
        <a:lstStyle/>
        <a:p>
          <a:endParaRPr lang="ru-RU"/>
        </a:p>
      </dgm:t>
    </dgm:pt>
    <dgm:pt modelId="{11DEBEB6-217F-4820-AE6C-21F805A645DB}" type="pres">
      <dgm:prSet presAssocID="{16C68F48-2B3E-4362-A663-C951F4627371}" presName="spacer" presStyleCnt="0"/>
      <dgm:spPr/>
    </dgm:pt>
    <dgm:pt modelId="{8932F2AB-689B-4A89-9899-BEB4F0E4D202}" type="pres">
      <dgm:prSet presAssocID="{0B48DE37-C367-4663-9075-1939E8334937}" presName="parentText" presStyleLbl="node1" presStyleIdx="2" presStyleCnt="4">
        <dgm:presLayoutVars>
          <dgm:chMax val="0"/>
          <dgm:bulletEnabled val="1"/>
        </dgm:presLayoutVars>
      </dgm:prSet>
      <dgm:spPr/>
      <dgm:t>
        <a:bodyPr/>
        <a:lstStyle/>
        <a:p>
          <a:endParaRPr lang="ru-RU"/>
        </a:p>
      </dgm:t>
    </dgm:pt>
    <dgm:pt modelId="{FB08E585-2B19-4C12-8677-AEEF7E7AA2B4}" type="pres">
      <dgm:prSet presAssocID="{0E484492-656D-43B5-9C3F-ABA250799AC2}" presName="spacer" presStyleCnt="0"/>
      <dgm:spPr/>
    </dgm:pt>
    <dgm:pt modelId="{C6C041F4-B637-4551-9B12-4186F17A9250}" type="pres">
      <dgm:prSet presAssocID="{C0A6E498-91DD-42BC-BB72-82CD77D19B21}" presName="parentText" presStyleLbl="node1" presStyleIdx="3" presStyleCnt="4">
        <dgm:presLayoutVars>
          <dgm:chMax val="0"/>
          <dgm:bulletEnabled val="1"/>
        </dgm:presLayoutVars>
      </dgm:prSet>
      <dgm:spPr/>
      <dgm:t>
        <a:bodyPr/>
        <a:lstStyle/>
        <a:p>
          <a:endParaRPr lang="ru-RU"/>
        </a:p>
      </dgm:t>
    </dgm:pt>
  </dgm:ptLst>
  <dgm:cxnLst>
    <dgm:cxn modelId="{91079C9B-70E9-4B5D-B473-01C73CE4D493}" type="presOf" srcId="{C0A6E498-91DD-42BC-BB72-82CD77D19B21}" destId="{C6C041F4-B637-4551-9B12-4186F17A9250}" srcOrd="0" destOrd="0" presId="urn:microsoft.com/office/officeart/2005/8/layout/vList2"/>
    <dgm:cxn modelId="{DCEAAD0E-FF5E-4537-96DB-773CB1D4E1C5}" srcId="{EE0F665C-A4ED-47DD-805D-C6DE415D078C}" destId="{0B48DE37-C367-4663-9075-1939E8334937}" srcOrd="2" destOrd="0" parTransId="{CB053492-FF91-4735-AD74-55CA0F7BD969}" sibTransId="{0E484492-656D-43B5-9C3F-ABA250799AC2}"/>
    <dgm:cxn modelId="{B66EF205-0277-4754-A14F-8DFA93B71236}" srcId="{EE0F665C-A4ED-47DD-805D-C6DE415D078C}" destId="{3E4061A7-5B0B-4B37-AF17-62EFCD709CF9}" srcOrd="1" destOrd="0" parTransId="{C0E05CA2-9BB5-4588-AFE4-0188283C98C9}" sibTransId="{16C68F48-2B3E-4362-A663-C951F4627371}"/>
    <dgm:cxn modelId="{C484724D-8590-4613-9B72-BFF3BE7C2146}" type="presOf" srcId="{3E4061A7-5B0B-4B37-AF17-62EFCD709CF9}" destId="{EBA31F85-FCB0-4C0D-B32E-90AB4FCD6E65}" srcOrd="0" destOrd="0" presId="urn:microsoft.com/office/officeart/2005/8/layout/vList2"/>
    <dgm:cxn modelId="{301834C5-D585-476C-8416-A345775DBCEE}" type="presOf" srcId="{0B48DE37-C367-4663-9075-1939E8334937}" destId="{8932F2AB-689B-4A89-9899-BEB4F0E4D202}" srcOrd="0" destOrd="0" presId="urn:microsoft.com/office/officeart/2005/8/layout/vList2"/>
    <dgm:cxn modelId="{2EFFC4EC-E8E4-44D3-9447-35A0DA81B41B}" type="presOf" srcId="{193E9A16-3B29-4270-B91B-189CD4B99168}" destId="{B76BE78A-4E84-45CB-A4D5-8C248A589A9D}" srcOrd="0" destOrd="0" presId="urn:microsoft.com/office/officeart/2005/8/layout/vList2"/>
    <dgm:cxn modelId="{82E180CF-797C-4D08-B596-CE00DD32F4AA}" srcId="{EE0F665C-A4ED-47DD-805D-C6DE415D078C}" destId="{193E9A16-3B29-4270-B91B-189CD4B99168}" srcOrd="0" destOrd="0" parTransId="{E42CED31-2642-4726-9D83-1448EF81D407}" sibTransId="{75569FC5-D23D-4701-98A7-9E5AC8D0E1B2}"/>
    <dgm:cxn modelId="{B206ED8C-2F6D-4B69-8803-F0AD55033D06}" srcId="{EE0F665C-A4ED-47DD-805D-C6DE415D078C}" destId="{C0A6E498-91DD-42BC-BB72-82CD77D19B21}" srcOrd="3" destOrd="0" parTransId="{D01FBD2D-8F0C-474B-BF19-E599F76BC0E5}" sibTransId="{B6114F95-1753-4A08-AA81-5F271CDBECA4}"/>
    <dgm:cxn modelId="{D16D658A-CA67-4748-AC36-85FAE19794E7}" type="presOf" srcId="{EE0F665C-A4ED-47DD-805D-C6DE415D078C}" destId="{ACF6758A-B6DF-4F77-92DF-01A3463BF0D5}" srcOrd="0" destOrd="0" presId="urn:microsoft.com/office/officeart/2005/8/layout/vList2"/>
    <dgm:cxn modelId="{55E51EB8-34BC-4B53-98A4-20310AA3B99B}" type="presParOf" srcId="{ACF6758A-B6DF-4F77-92DF-01A3463BF0D5}" destId="{B76BE78A-4E84-45CB-A4D5-8C248A589A9D}" srcOrd="0" destOrd="0" presId="urn:microsoft.com/office/officeart/2005/8/layout/vList2"/>
    <dgm:cxn modelId="{6EB5C335-FF32-48D6-AB37-2C916C326100}" type="presParOf" srcId="{ACF6758A-B6DF-4F77-92DF-01A3463BF0D5}" destId="{3D70B033-C43E-4A7D-A36E-A475A6D454CB}" srcOrd="1" destOrd="0" presId="urn:microsoft.com/office/officeart/2005/8/layout/vList2"/>
    <dgm:cxn modelId="{16B7C39D-8E77-4A78-9139-CA3634F61366}" type="presParOf" srcId="{ACF6758A-B6DF-4F77-92DF-01A3463BF0D5}" destId="{EBA31F85-FCB0-4C0D-B32E-90AB4FCD6E65}" srcOrd="2" destOrd="0" presId="urn:microsoft.com/office/officeart/2005/8/layout/vList2"/>
    <dgm:cxn modelId="{1302612F-3361-4926-93E5-470182F0070F}" type="presParOf" srcId="{ACF6758A-B6DF-4F77-92DF-01A3463BF0D5}" destId="{11DEBEB6-217F-4820-AE6C-21F805A645DB}" srcOrd="3" destOrd="0" presId="urn:microsoft.com/office/officeart/2005/8/layout/vList2"/>
    <dgm:cxn modelId="{3C543372-A0E8-4395-9F98-4E82070E0BFF}" type="presParOf" srcId="{ACF6758A-B6DF-4F77-92DF-01A3463BF0D5}" destId="{8932F2AB-689B-4A89-9899-BEB4F0E4D202}" srcOrd="4" destOrd="0" presId="urn:microsoft.com/office/officeart/2005/8/layout/vList2"/>
    <dgm:cxn modelId="{39DFC616-70A4-48B4-9FC6-900D64B7D2B6}" type="presParOf" srcId="{ACF6758A-B6DF-4F77-92DF-01A3463BF0D5}" destId="{FB08E585-2B19-4C12-8677-AEEF7E7AA2B4}" srcOrd="5" destOrd="0" presId="urn:microsoft.com/office/officeart/2005/8/layout/vList2"/>
    <dgm:cxn modelId="{2F1C5A70-E9C5-45A7-A0B6-68C3CD62DE4C}" type="presParOf" srcId="{ACF6758A-B6DF-4F77-92DF-01A3463BF0D5}" destId="{C6C041F4-B637-4551-9B12-4186F17A92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93E9A16-3B29-4270-B91B-189CD4B99168}">
      <dgm:prSet/>
      <dgm:spPr/>
      <dgm:t>
        <a:bodyPr/>
        <a:lstStyle/>
        <a:p>
          <a:pPr algn="just"/>
          <a:r>
            <a:rPr lang="ru-RU" dirty="0" smtClean="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endParaRPr lang="ru-RU" dirty="0"/>
        </a:p>
      </dgm:t>
    </dgm:pt>
    <dgm:pt modelId="{E42CED31-2642-4726-9D83-1448EF81D407}" type="parTrans" cxnId="{82E180CF-797C-4D08-B596-CE00DD32F4AA}">
      <dgm:prSet/>
      <dgm:spPr/>
      <dgm:t>
        <a:bodyPr/>
        <a:lstStyle/>
        <a:p>
          <a:endParaRPr lang="ru-RU"/>
        </a:p>
      </dgm:t>
    </dgm:pt>
    <dgm:pt modelId="{75569FC5-D23D-4701-98A7-9E5AC8D0E1B2}" type="sibTrans" cxnId="{82E180CF-797C-4D08-B596-CE00DD32F4AA}">
      <dgm:prSet/>
      <dgm:spPr/>
      <dgm:t>
        <a:bodyPr/>
        <a:lstStyle/>
        <a:p>
          <a:endParaRPr lang="ru-RU"/>
        </a:p>
      </dgm:t>
    </dgm:pt>
    <dgm:pt modelId="{34A2DB92-760C-45CD-8CB9-133501717C39}">
      <dgm:prSet/>
      <dgm:spPr/>
      <dgm:t>
        <a:bodyPr/>
        <a:lstStyle/>
        <a:p>
          <a:pPr algn="just"/>
          <a:r>
            <a:rPr lang="ru-RU" dirty="0" smtClean="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gm:t>
    </dgm:pt>
    <dgm:pt modelId="{06D10D5E-26D7-4A2A-828C-8713C7D920F1}" type="parTrans" cxnId="{7040659B-150F-4FAD-886F-AF5F68034AAA}">
      <dgm:prSet/>
      <dgm:spPr/>
      <dgm:t>
        <a:bodyPr/>
        <a:lstStyle/>
        <a:p>
          <a:endParaRPr lang="ru-RU"/>
        </a:p>
      </dgm:t>
    </dgm:pt>
    <dgm:pt modelId="{95C7E29D-39AA-4360-B2F7-34C01B197CFA}" type="sibTrans" cxnId="{7040659B-150F-4FAD-886F-AF5F68034AAA}">
      <dgm:prSet/>
      <dgm:spPr/>
      <dgm:t>
        <a:bodyPr/>
        <a:lstStyle/>
        <a:p>
          <a:endParaRPr lang="ru-RU"/>
        </a:p>
      </dgm:t>
    </dgm:pt>
    <dgm:pt modelId="{11EE6B8C-8B07-453B-916B-77D91C42EB42}">
      <dgm:prSet/>
      <dgm:spPr/>
      <dgm:t>
        <a:bodyPr/>
        <a:lstStyle/>
        <a:p>
          <a:pPr algn="just"/>
          <a:r>
            <a:rPr lang="ru-RU" dirty="0" smtClean="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gm:t>
    </dgm:pt>
    <dgm:pt modelId="{F66FE7C3-5185-4284-ACC7-FBE8DB4CC4D9}" type="parTrans" cxnId="{B0CC5519-DC7F-4418-8E4D-26B7B5AA120F}">
      <dgm:prSet/>
      <dgm:spPr/>
      <dgm:t>
        <a:bodyPr/>
        <a:lstStyle/>
        <a:p>
          <a:endParaRPr lang="ru-RU"/>
        </a:p>
      </dgm:t>
    </dgm:pt>
    <dgm:pt modelId="{508B154F-78AB-439F-96A3-4B368FEB671A}" type="sibTrans" cxnId="{B0CC5519-DC7F-4418-8E4D-26B7B5AA120F}">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B76BE78A-4E84-45CB-A4D5-8C248A589A9D}" type="pres">
      <dgm:prSet presAssocID="{193E9A16-3B29-4270-B91B-189CD4B99168}" presName="parentText" presStyleLbl="node1" presStyleIdx="0" presStyleCnt="3" custScaleY="64382">
        <dgm:presLayoutVars>
          <dgm:chMax val="0"/>
          <dgm:bulletEnabled val="1"/>
        </dgm:presLayoutVars>
      </dgm:prSet>
      <dgm:spPr/>
      <dgm:t>
        <a:bodyPr/>
        <a:lstStyle/>
        <a:p>
          <a:endParaRPr lang="ru-RU"/>
        </a:p>
      </dgm:t>
    </dgm:pt>
    <dgm:pt modelId="{3D70B033-C43E-4A7D-A36E-A475A6D454CB}" type="pres">
      <dgm:prSet presAssocID="{75569FC5-D23D-4701-98A7-9E5AC8D0E1B2}" presName="spacer" presStyleCnt="0"/>
      <dgm:spPr/>
    </dgm:pt>
    <dgm:pt modelId="{C816E680-AB97-4CA2-83B8-0D85E0597549}" type="pres">
      <dgm:prSet presAssocID="{34A2DB92-760C-45CD-8CB9-133501717C39}" presName="parentText" presStyleLbl="node1" presStyleIdx="1" presStyleCnt="3" custScaleY="46999">
        <dgm:presLayoutVars>
          <dgm:chMax val="0"/>
          <dgm:bulletEnabled val="1"/>
        </dgm:presLayoutVars>
      </dgm:prSet>
      <dgm:spPr/>
      <dgm:t>
        <a:bodyPr/>
        <a:lstStyle/>
        <a:p>
          <a:endParaRPr lang="ru-RU"/>
        </a:p>
      </dgm:t>
    </dgm:pt>
    <dgm:pt modelId="{6A784BCB-D736-4AD0-A98E-68D9A8D2663C}" type="pres">
      <dgm:prSet presAssocID="{95C7E29D-39AA-4360-B2F7-34C01B197CFA}" presName="spacer" presStyleCnt="0"/>
      <dgm:spPr/>
    </dgm:pt>
    <dgm:pt modelId="{F55F10E0-FD79-4BA5-BACD-3B51BC5DCB99}" type="pres">
      <dgm:prSet presAssocID="{11EE6B8C-8B07-453B-916B-77D91C42EB42}" presName="parentText" presStyleLbl="node1" presStyleIdx="2" presStyleCnt="3" custScaleY="111533">
        <dgm:presLayoutVars>
          <dgm:chMax val="0"/>
          <dgm:bulletEnabled val="1"/>
        </dgm:presLayoutVars>
      </dgm:prSet>
      <dgm:spPr/>
      <dgm:t>
        <a:bodyPr/>
        <a:lstStyle/>
        <a:p>
          <a:endParaRPr lang="ru-RU"/>
        </a:p>
      </dgm:t>
    </dgm:pt>
  </dgm:ptLst>
  <dgm:cxnLst>
    <dgm:cxn modelId="{7040659B-150F-4FAD-886F-AF5F68034AAA}" srcId="{EE0F665C-A4ED-47DD-805D-C6DE415D078C}" destId="{34A2DB92-760C-45CD-8CB9-133501717C39}" srcOrd="1" destOrd="0" parTransId="{06D10D5E-26D7-4A2A-828C-8713C7D920F1}" sibTransId="{95C7E29D-39AA-4360-B2F7-34C01B197CFA}"/>
    <dgm:cxn modelId="{C92B699B-F745-4AAB-AE66-92E553340E41}" type="presOf" srcId="{11EE6B8C-8B07-453B-916B-77D91C42EB42}" destId="{F55F10E0-FD79-4BA5-BACD-3B51BC5DCB99}" srcOrd="0" destOrd="0" presId="urn:microsoft.com/office/officeart/2005/8/layout/vList2"/>
    <dgm:cxn modelId="{327C7BBF-0AB4-426A-94B7-9CA775ED3928}" type="presOf" srcId="{EE0F665C-A4ED-47DD-805D-C6DE415D078C}" destId="{ACF6758A-B6DF-4F77-92DF-01A3463BF0D5}" srcOrd="0" destOrd="0" presId="urn:microsoft.com/office/officeart/2005/8/layout/vList2"/>
    <dgm:cxn modelId="{3F7FFA41-F5CC-49D0-AF6C-67A0E6DC3C09}" type="presOf" srcId="{34A2DB92-760C-45CD-8CB9-133501717C39}" destId="{C816E680-AB97-4CA2-83B8-0D85E0597549}" srcOrd="0" destOrd="0" presId="urn:microsoft.com/office/officeart/2005/8/layout/vList2"/>
    <dgm:cxn modelId="{B0CC5519-DC7F-4418-8E4D-26B7B5AA120F}" srcId="{EE0F665C-A4ED-47DD-805D-C6DE415D078C}" destId="{11EE6B8C-8B07-453B-916B-77D91C42EB42}" srcOrd="2" destOrd="0" parTransId="{F66FE7C3-5185-4284-ACC7-FBE8DB4CC4D9}" sibTransId="{508B154F-78AB-439F-96A3-4B368FEB671A}"/>
    <dgm:cxn modelId="{82E180CF-797C-4D08-B596-CE00DD32F4AA}" srcId="{EE0F665C-A4ED-47DD-805D-C6DE415D078C}" destId="{193E9A16-3B29-4270-B91B-189CD4B99168}" srcOrd="0" destOrd="0" parTransId="{E42CED31-2642-4726-9D83-1448EF81D407}" sibTransId="{75569FC5-D23D-4701-98A7-9E5AC8D0E1B2}"/>
    <dgm:cxn modelId="{57411A76-C86E-4C8A-8258-DB212D5A4F31}" type="presOf" srcId="{193E9A16-3B29-4270-B91B-189CD4B99168}" destId="{B76BE78A-4E84-45CB-A4D5-8C248A589A9D}" srcOrd="0" destOrd="0" presId="urn:microsoft.com/office/officeart/2005/8/layout/vList2"/>
    <dgm:cxn modelId="{A7AA334E-822A-4A66-9B1B-1C3A732AD4BB}" type="presParOf" srcId="{ACF6758A-B6DF-4F77-92DF-01A3463BF0D5}" destId="{B76BE78A-4E84-45CB-A4D5-8C248A589A9D}" srcOrd="0" destOrd="0" presId="urn:microsoft.com/office/officeart/2005/8/layout/vList2"/>
    <dgm:cxn modelId="{15910B79-9FEF-4B6F-94D7-B41B3DF454CE}" type="presParOf" srcId="{ACF6758A-B6DF-4F77-92DF-01A3463BF0D5}" destId="{3D70B033-C43E-4A7D-A36E-A475A6D454CB}" srcOrd="1" destOrd="0" presId="urn:microsoft.com/office/officeart/2005/8/layout/vList2"/>
    <dgm:cxn modelId="{431C4250-D68C-4CB9-AA77-14AC54FD8792}" type="presParOf" srcId="{ACF6758A-B6DF-4F77-92DF-01A3463BF0D5}" destId="{C816E680-AB97-4CA2-83B8-0D85E0597549}" srcOrd="2" destOrd="0" presId="urn:microsoft.com/office/officeart/2005/8/layout/vList2"/>
    <dgm:cxn modelId="{D180BC62-530D-46ED-9518-8EB3B962259B}" type="presParOf" srcId="{ACF6758A-B6DF-4F77-92DF-01A3463BF0D5}" destId="{6A784BCB-D736-4AD0-A98E-68D9A8D2663C}" srcOrd="3" destOrd="0" presId="urn:microsoft.com/office/officeart/2005/8/layout/vList2"/>
    <dgm:cxn modelId="{66AFA6B5-D56D-4129-88E7-BDB4B4AA231E}" type="presParOf" srcId="{ACF6758A-B6DF-4F77-92DF-01A3463BF0D5}" destId="{F55F10E0-FD79-4BA5-BACD-3B51BC5DCB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190951-F473-4DFA-AE57-849635B2C244}" type="doc">
      <dgm:prSet loTypeId="urn:microsoft.com/office/officeart/2005/8/layout/hList7#1" loCatId="list" qsTypeId="urn:microsoft.com/office/officeart/2005/8/quickstyle/simple1" qsCatId="simple" csTypeId="urn:microsoft.com/office/officeart/2005/8/colors/colorful4" csCatId="colorful"/>
      <dgm:spPr/>
      <dgm:t>
        <a:bodyPr/>
        <a:lstStyle/>
        <a:p>
          <a:endParaRPr lang="ru-RU"/>
        </a:p>
      </dgm:t>
    </dgm:pt>
    <dgm:pt modelId="{0C3E60E8-213B-49A4-B6E2-9EB3B657B219}">
      <dgm:prSet/>
      <dgm:spPr/>
      <dgm:t>
        <a:bodyPr/>
        <a:lstStyle/>
        <a:p>
          <a:pPr rtl="0"/>
          <a:r>
            <a:rPr lang="ru-RU" dirty="0" smtClean="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endParaRPr lang="ru-RU" dirty="0"/>
        </a:p>
      </dgm:t>
    </dgm:pt>
    <dgm:pt modelId="{A2F8CD21-EC2C-4E45-B1E6-5B16932861E8}" type="parTrans" cxnId="{BFB23F73-80F1-4C58-871F-7B8626CE4FCA}">
      <dgm:prSet/>
      <dgm:spPr/>
      <dgm:t>
        <a:bodyPr/>
        <a:lstStyle/>
        <a:p>
          <a:endParaRPr lang="ru-RU"/>
        </a:p>
      </dgm:t>
    </dgm:pt>
    <dgm:pt modelId="{0F0E4B70-970F-4315-9539-2FFF0D6166C4}" type="sibTrans" cxnId="{BFB23F73-80F1-4C58-871F-7B8626CE4FCA}">
      <dgm:prSet/>
      <dgm:spPr/>
      <dgm:t>
        <a:bodyPr/>
        <a:lstStyle/>
        <a:p>
          <a:endParaRPr lang="ru-RU"/>
        </a:p>
      </dgm:t>
    </dgm:pt>
    <dgm:pt modelId="{91C03AEF-B67E-4560-BD58-76D086C852B0}" type="pres">
      <dgm:prSet presAssocID="{CA190951-F473-4DFA-AE57-849635B2C244}" presName="Name0" presStyleCnt="0">
        <dgm:presLayoutVars>
          <dgm:dir/>
          <dgm:resizeHandles val="exact"/>
        </dgm:presLayoutVars>
      </dgm:prSet>
      <dgm:spPr/>
      <dgm:t>
        <a:bodyPr/>
        <a:lstStyle/>
        <a:p>
          <a:endParaRPr lang="ru-RU"/>
        </a:p>
      </dgm:t>
    </dgm:pt>
    <dgm:pt modelId="{501DC52D-BCC0-4531-9049-67917477C230}" type="pres">
      <dgm:prSet presAssocID="{CA190951-F473-4DFA-AE57-849635B2C244}" presName="fgShape" presStyleLbl="fgShp" presStyleIdx="0" presStyleCnt="1"/>
      <dgm:spPr/>
    </dgm:pt>
    <dgm:pt modelId="{E4B88940-1337-4C6A-A940-E3C2B37CF468}" type="pres">
      <dgm:prSet presAssocID="{CA190951-F473-4DFA-AE57-849635B2C244}" presName="linComp" presStyleCnt="0"/>
      <dgm:spPr/>
    </dgm:pt>
    <dgm:pt modelId="{78F27177-1A28-4E43-9DBA-F3CCB3C9E2A2}" type="pres">
      <dgm:prSet presAssocID="{0C3E60E8-213B-49A4-B6E2-9EB3B657B219}" presName="compNode" presStyleCnt="0"/>
      <dgm:spPr/>
    </dgm:pt>
    <dgm:pt modelId="{F4669C9D-C56D-4D68-8D95-D843C14A7C93}" type="pres">
      <dgm:prSet presAssocID="{0C3E60E8-213B-49A4-B6E2-9EB3B657B219}" presName="bkgdShape" presStyleLbl="node1" presStyleIdx="0" presStyleCnt="1"/>
      <dgm:spPr/>
      <dgm:t>
        <a:bodyPr/>
        <a:lstStyle/>
        <a:p>
          <a:endParaRPr lang="ru-RU"/>
        </a:p>
      </dgm:t>
    </dgm:pt>
    <dgm:pt modelId="{2CA347F1-B260-4F7F-B3E7-20E0CFD16302}" type="pres">
      <dgm:prSet presAssocID="{0C3E60E8-213B-49A4-B6E2-9EB3B657B219}" presName="nodeTx" presStyleLbl="node1" presStyleIdx="0" presStyleCnt="1">
        <dgm:presLayoutVars>
          <dgm:bulletEnabled val="1"/>
        </dgm:presLayoutVars>
      </dgm:prSet>
      <dgm:spPr/>
      <dgm:t>
        <a:bodyPr/>
        <a:lstStyle/>
        <a:p>
          <a:endParaRPr lang="ru-RU"/>
        </a:p>
      </dgm:t>
    </dgm:pt>
    <dgm:pt modelId="{7923A2F2-0EAC-4D8E-BD0A-315AEB47CFC8}" type="pres">
      <dgm:prSet presAssocID="{0C3E60E8-213B-49A4-B6E2-9EB3B657B219}" presName="invisiNode" presStyleLbl="node1" presStyleIdx="0" presStyleCnt="1"/>
      <dgm:spPr/>
    </dgm:pt>
    <dgm:pt modelId="{14053AC0-D940-44ED-8AC4-EF777C63FB4A}" type="pres">
      <dgm:prSet presAssocID="{0C3E60E8-213B-49A4-B6E2-9EB3B657B219}" presName="imagNode" presStyleLbl="fgImgPlace1" presStyleIdx="0" presStyleCnt="1"/>
      <dgm:spPr>
        <a:blipFill rotWithShape="0">
          <a:blip xmlns:r="http://schemas.openxmlformats.org/officeDocument/2006/relationships" r:embed="rId1"/>
          <a:stretch>
            <a:fillRect/>
          </a:stretch>
        </a:blipFill>
      </dgm:spPr>
    </dgm:pt>
  </dgm:ptLst>
  <dgm:cxnLst>
    <dgm:cxn modelId="{BE3FC645-27F3-4C25-A076-F60B704A0E49}" type="presOf" srcId="{CA190951-F473-4DFA-AE57-849635B2C244}" destId="{91C03AEF-B67E-4560-BD58-76D086C852B0}" srcOrd="0" destOrd="0" presId="urn:microsoft.com/office/officeart/2005/8/layout/hList7#1"/>
    <dgm:cxn modelId="{BFB23F73-80F1-4C58-871F-7B8626CE4FCA}" srcId="{CA190951-F473-4DFA-AE57-849635B2C244}" destId="{0C3E60E8-213B-49A4-B6E2-9EB3B657B219}" srcOrd="0" destOrd="0" parTransId="{A2F8CD21-EC2C-4E45-B1E6-5B16932861E8}" sibTransId="{0F0E4B70-970F-4315-9539-2FFF0D6166C4}"/>
    <dgm:cxn modelId="{B1EA59AC-D1EF-488D-B402-43E8612157BE}" type="presOf" srcId="{0C3E60E8-213B-49A4-B6E2-9EB3B657B219}" destId="{F4669C9D-C56D-4D68-8D95-D843C14A7C93}" srcOrd="0" destOrd="0" presId="urn:microsoft.com/office/officeart/2005/8/layout/hList7#1"/>
    <dgm:cxn modelId="{29A222B0-6F7A-4D7A-806D-A172F50A5A9C}" type="presOf" srcId="{0C3E60E8-213B-49A4-B6E2-9EB3B657B219}" destId="{2CA347F1-B260-4F7F-B3E7-20E0CFD16302}" srcOrd="1" destOrd="0" presId="urn:microsoft.com/office/officeart/2005/8/layout/hList7#1"/>
    <dgm:cxn modelId="{5DE68431-2D66-4CD4-A2CA-7473830F0376}" type="presParOf" srcId="{91C03AEF-B67E-4560-BD58-76D086C852B0}" destId="{501DC52D-BCC0-4531-9049-67917477C230}" srcOrd="0" destOrd="0" presId="urn:microsoft.com/office/officeart/2005/8/layout/hList7#1"/>
    <dgm:cxn modelId="{C97F7B83-169D-46FD-BB28-944FBA2687BA}" type="presParOf" srcId="{91C03AEF-B67E-4560-BD58-76D086C852B0}" destId="{E4B88940-1337-4C6A-A940-E3C2B37CF468}" srcOrd="1" destOrd="0" presId="urn:microsoft.com/office/officeart/2005/8/layout/hList7#1"/>
    <dgm:cxn modelId="{E8345841-2938-4BC4-B80A-5662D8E6ABA3}" type="presParOf" srcId="{E4B88940-1337-4C6A-A940-E3C2B37CF468}" destId="{78F27177-1A28-4E43-9DBA-F3CCB3C9E2A2}" srcOrd="0" destOrd="0" presId="urn:microsoft.com/office/officeart/2005/8/layout/hList7#1"/>
    <dgm:cxn modelId="{7D360CA3-9FF9-4A75-BAA5-B4F1C30B9144}" type="presParOf" srcId="{78F27177-1A28-4E43-9DBA-F3CCB3C9E2A2}" destId="{F4669C9D-C56D-4D68-8D95-D843C14A7C93}" srcOrd="0" destOrd="0" presId="urn:microsoft.com/office/officeart/2005/8/layout/hList7#1"/>
    <dgm:cxn modelId="{866FD8D7-46E6-42B7-8475-4CD43743652E}" type="presParOf" srcId="{78F27177-1A28-4E43-9DBA-F3CCB3C9E2A2}" destId="{2CA347F1-B260-4F7F-B3E7-20E0CFD16302}" srcOrd="1" destOrd="0" presId="urn:microsoft.com/office/officeart/2005/8/layout/hList7#1"/>
    <dgm:cxn modelId="{C8B18762-FB80-48E6-9A36-FB540EEC6C4A}" type="presParOf" srcId="{78F27177-1A28-4E43-9DBA-F3CCB3C9E2A2}" destId="{7923A2F2-0EAC-4D8E-BD0A-315AEB47CFC8}" srcOrd="2" destOrd="0" presId="urn:microsoft.com/office/officeart/2005/8/layout/hList7#1"/>
    <dgm:cxn modelId="{3D5E6368-C6AB-482A-ADB8-6F24737605CA}" type="presParOf" srcId="{78F27177-1A28-4E43-9DBA-F3CCB3C9E2A2}" destId="{14053AC0-D940-44ED-8AC4-EF777C63FB4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8D96E-2CDB-45E4-B8F8-357848F39F63}" type="doc">
      <dgm:prSet loTypeId="urn:microsoft.com/office/officeart/2005/8/layout/hList7#2" loCatId="list" qsTypeId="urn:microsoft.com/office/officeart/2005/8/quickstyle/simple1" qsCatId="simple" csTypeId="urn:microsoft.com/office/officeart/2005/8/colors/colorful3" csCatId="colorful" phldr="1"/>
      <dgm:spPr/>
      <dgm:t>
        <a:bodyPr/>
        <a:lstStyle/>
        <a:p>
          <a:endParaRPr lang="ru-RU"/>
        </a:p>
      </dgm:t>
    </dgm:pt>
    <dgm:pt modelId="{E3767AC4-615B-4C0D-B1B6-BB3EBCDECBBC}">
      <dgm:prSet/>
      <dgm:spPr/>
      <dgm:t>
        <a:bodyPr/>
        <a:lstStyle/>
        <a:p>
          <a:pPr rtl="0"/>
          <a:r>
            <a:rPr lang="ru-RU" dirty="0" smtClean="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endParaRPr lang="ru-RU" dirty="0">
            <a:latin typeface="Times New Roman" pitchFamily="18" charset="0"/>
            <a:cs typeface="Times New Roman" pitchFamily="18" charset="0"/>
          </a:endParaRPr>
        </a:p>
      </dgm:t>
    </dgm:pt>
    <dgm:pt modelId="{DB1A15D2-136A-4CB0-AD2C-8B8DE245D6B9}" type="parTrans" cxnId="{388A2739-6088-466F-AFE0-A0467522C7C9}">
      <dgm:prSet/>
      <dgm:spPr/>
      <dgm:t>
        <a:bodyPr/>
        <a:lstStyle/>
        <a:p>
          <a:endParaRPr lang="ru-RU"/>
        </a:p>
      </dgm:t>
    </dgm:pt>
    <dgm:pt modelId="{4D5EA191-C47A-4B88-BC61-B79C02C13EDD}" type="sibTrans" cxnId="{388A2739-6088-466F-AFE0-A0467522C7C9}">
      <dgm:prSet/>
      <dgm:spPr/>
      <dgm:t>
        <a:bodyPr/>
        <a:lstStyle/>
        <a:p>
          <a:endParaRPr lang="ru-RU"/>
        </a:p>
      </dgm:t>
    </dgm:pt>
    <dgm:pt modelId="{361CE1D0-A426-4809-90C6-853E06CDF205}" type="pres">
      <dgm:prSet presAssocID="{8BB8D96E-2CDB-45E4-B8F8-357848F39F63}" presName="Name0" presStyleCnt="0">
        <dgm:presLayoutVars>
          <dgm:dir/>
          <dgm:resizeHandles val="exact"/>
        </dgm:presLayoutVars>
      </dgm:prSet>
      <dgm:spPr/>
      <dgm:t>
        <a:bodyPr/>
        <a:lstStyle/>
        <a:p>
          <a:endParaRPr lang="ru-RU"/>
        </a:p>
      </dgm:t>
    </dgm:pt>
    <dgm:pt modelId="{EBCAA65C-47AF-4B66-890A-CFBE63FCE25E}" type="pres">
      <dgm:prSet presAssocID="{8BB8D96E-2CDB-45E4-B8F8-357848F39F63}" presName="fgShape" presStyleLbl="fgShp" presStyleIdx="0" presStyleCnt="1"/>
      <dgm:spPr/>
    </dgm:pt>
    <dgm:pt modelId="{A176A52D-2D1E-4294-AB15-8368DBCE4873}" type="pres">
      <dgm:prSet presAssocID="{8BB8D96E-2CDB-45E4-B8F8-357848F39F63}" presName="linComp" presStyleCnt="0"/>
      <dgm:spPr/>
    </dgm:pt>
    <dgm:pt modelId="{DE7C5155-0686-444C-8DA5-FC83881375ED}" type="pres">
      <dgm:prSet presAssocID="{E3767AC4-615B-4C0D-B1B6-BB3EBCDECBBC}" presName="compNode" presStyleCnt="0"/>
      <dgm:spPr/>
    </dgm:pt>
    <dgm:pt modelId="{920552B3-E931-4BBF-908D-C144D899D782}" type="pres">
      <dgm:prSet presAssocID="{E3767AC4-615B-4C0D-B1B6-BB3EBCDECBBC}" presName="bkgdShape" presStyleLbl="node1" presStyleIdx="0" presStyleCnt="1"/>
      <dgm:spPr/>
      <dgm:t>
        <a:bodyPr/>
        <a:lstStyle/>
        <a:p>
          <a:endParaRPr lang="ru-RU"/>
        </a:p>
      </dgm:t>
    </dgm:pt>
    <dgm:pt modelId="{A6336FF5-338D-4A18-A064-4B99AB980938}" type="pres">
      <dgm:prSet presAssocID="{E3767AC4-615B-4C0D-B1B6-BB3EBCDECBBC}" presName="nodeTx" presStyleLbl="node1" presStyleIdx="0" presStyleCnt="1">
        <dgm:presLayoutVars>
          <dgm:bulletEnabled val="1"/>
        </dgm:presLayoutVars>
      </dgm:prSet>
      <dgm:spPr/>
      <dgm:t>
        <a:bodyPr/>
        <a:lstStyle/>
        <a:p>
          <a:endParaRPr lang="ru-RU"/>
        </a:p>
      </dgm:t>
    </dgm:pt>
    <dgm:pt modelId="{5F70B0B1-2D31-421C-83DA-AA10F4885366}" type="pres">
      <dgm:prSet presAssocID="{E3767AC4-615B-4C0D-B1B6-BB3EBCDECBBC}" presName="invisiNode" presStyleLbl="node1" presStyleIdx="0" presStyleCnt="1"/>
      <dgm:spPr/>
    </dgm:pt>
    <dgm:pt modelId="{FBBF3C46-48EA-4127-A9C2-FBD3F4F83E20}" type="pres">
      <dgm:prSet presAssocID="{E3767AC4-615B-4C0D-B1B6-BB3EBCDECBBC}" presName="imagNode" presStyleLbl="fgImgPlace1" presStyleIdx="0" presStyleCnt="1" custScaleX="126263" custScaleY="116489"/>
      <dgm:spPr>
        <a:blipFill rotWithShape="0">
          <a:blip xmlns:r="http://schemas.openxmlformats.org/officeDocument/2006/relationships" r:embed="rId1"/>
          <a:stretch>
            <a:fillRect/>
          </a:stretch>
        </a:blipFill>
      </dgm:spPr>
    </dgm:pt>
  </dgm:ptLst>
  <dgm:cxnLst>
    <dgm:cxn modelId="{362990DB-97BE-4977-BA08-E22F6D629A8F}" type="presOf" srcId="{8BB8D96E-2CDB-45E4-B8F8-357848F39F63}" destId="{361CE1D0-A426-4809-90C6-853E06CDF205}" srcOrd="0" destOrd="0" presId="urn:microsoft.com/office/officeart/2005/8/layout/hList7#2"/>
    <dgm:cxn modelId="{59778BD8-589D-4ECC-8E2A-50923625EDFE}" type="presOf" srcId="{E3767AC4-615B-4C0D-B1B6-BB3EBCDECBBC}" destId="{920552B3-E931-4BBF-908D-C144D899D782}" srcOrd="0" destOrd="0" presId="urn:microsoft.com/office/officeart/2005/8/layout/hList7#2"/>
    <dgm:cxn modelId="{1ECEC7FA-DEDD-42DB-8D5F-3C244578B278}" type="presOf" srcId="{E3767AC4-615B-4C0D-B1B6-BB3EBCDECBBC}" destId="{A6336FF5-338D-4A18-A064-4B99AB980938}" srcOrd="1" destOrd="0" presId="urn:microsoft.com/office/officeart/2005/8/layout/hList7#2"/>
    <dgm:cxn modelId="{388A2739-6088-466F-AFE0-A0467522C7C9}" srcId="{8BB8D96E-2CDB-45E4-B8F8-357848F39F63}" destId="{E3767AC4-615B-4C0D-B1B6-BB3EBCDECBBC}" srcOrd="0" destOrd="0" parTransId="{DB1A15D2-136A-4CB0-AD2C-8B8DE245D6B9}" sibTransId="{4D5EA191-C47A-4B88-BC61-B79C02C13EDD}"/>
    <dgm:cxn modelId="{A8464AF3-D42A-4A5C-978D-1D3F3980FEEE}" type="presParOf" srcId="{361CE1D0-A426-4809-90C6-853E06CDF205}" destId="{EBCAA65C-47AF-4B66-890A-CFBE63FCE25E}" srcOrd="0" destOrd="0" presId="urn:microsoft.com/office/officeart/2005/8/layout/hList7#2"/>
    <dgm:cxn modelId="{B4D27C24-2078-4D48-B86A-D25640BF9B85}" type="presParOf" srcId="{361CE1D0-A426-4809-90C6-853E06CDF205}" destId="{A176A52D-2D1E-4294-AB15-8368DBCE4873}" srcOrd="1" destOrd="0" presId="urn:microsoft.com/office/officeart/2005/8/layout/hList7#2"/>
    <dgm:cxn modelId="{95F863B6-411D-4A25-AB7A-D091FF101BA8}" type="presParOf" srcId="{A176A52D-2D1E-4294-AB15-8368DBCE4873}" destId="{DE7C5155-0686-444C-8DA5-FC83881375ED}" srcOrd="0" destOrd="0" presId="urn:microsoft.com/office/officeart/2005/8/layout/hList7#2"/>
    <dgm:cxn modelId="{090D6B10-4816-444B-84A2-22C42468699C}" type="presParOf" srcId="{DE7C5155-0686-444C-8DA5-FC83881375ED}" destId="{920552B3-E931-4BBF-908D-C144D899D782}" srcOrd="0" destOrd="0" presId="urn:microsoft.com/office/officeart/2005/8/layout/hList7#2"/>
    <dgm:cxn modelId="{FACCFF4F-DD38-4A84-8B67-8BB8DF538459}" type="presParOf" srcId="{DE7C5155-0686-444C-8DA5-FC83881375ED}" destId="{A6336FF5-338D-4A18-A064-4B99AB980938}" srcOrd="1" destOrd="0" presId="urn:microsoft.com/office/officeart/2005/8/layout/hList7#2"/>
    <dgm:cxn modelId="{33FF1837-BDB7-4DFE-BB62-5483DCDED1BC}" type="presParOf" srcId="{DE7C5155-0686-444C-8DA5-FC83881375ED}" destId="{5F70B0B1-2D31-421C-83DA-AA10F4885366}" srcOrd="2" destOrd="0" presId="urn:microsoft.com/office/officeart/2005/8/layout/hList7#2"/>
    <dgm:cxn modelId="{AADB1234-4B31-4851-BC60-293BCB35F2F0}" type="presParOf" srcId="{DE7C5155-0686-444C-8DA5-FC83881375ED}" destId="{FBBF3C46-48EA-4127-A9C2-FBD3F4F83E20}"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43D7AD-50EF-4FA9-82E9-E1BA2624559E}" type="doc">
      <dgm:prSet loTypeId="urn:microsoft.com/office/officeart/2005/8/layout/hList7#3" loCatId="list" qsTypeId="urn:microsoft.com/office/officeart/2005/8/quickstyle/simple1" qsCatId="simple" csTypeId="urn:microsoft.com/office/officeart/2005/8/colors/colorful4" csCatId="colorful" phldr="1"/>
      <dgm:spPr/>
      <dgm:t>
        <a:bodyPr/>
        <a:lstStyle/>
        <a:p>
          <a:endParaRPr lang="ru-RU"/>
        </a:p>
      </dgm:t>
    </dgm:pt>
    <dgm:pt modelId="{30610343-D324-4AB4-A6BD-61078AC77FBF}">
      <dgm:prSet/>
      <dgm:spPr/>
      <dgm:t>
        <a:bodyPr/>
        <a:lstStyle/>
        <a:p>
          <a:pPr rtl="0"/>
          <a:r>
            <a:rPr lang="ru-RU" dirty="0" smtClean="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endParaRPr lang="ru-RU" dirty="0">
            <a:latin typeface="Times New Roman" pitchFamily="18" charset="0"/>
            <a:cs typeface="Times New Roman" pitchFamily="18" charset="0"/>
          </a:endParaRPr>
        </a:p>
      </dgm:t>
    </dgm:pt>
    <dgm:pt modelId="{12D8F5E7-2402-4CE2-AEC5-260F79D0B7B4}" type="parTrans" cxnId="{BBC25B4D-4E32-46A4-94D1-7235184B3F10}">
      <dgm:prSet/>
      <dgm:spPr/>
      <dgm:t>
        <a:bodyPr/>
        <a:lstStyle/>
        <a:p>
          <a:endParaRPr lang="ru-RU"/>
        </a:p>
      </dgm:t>
    </dgm:pt>
    <dgm:pt modelId="{B5528D8D-3685-46C8-AA00-A29CE90832A3}" type="sibTrans" cxnId="{BBC25B4D-4E32-46A4-94D1-7235184B3F10}">
      <dgm:prSet/>
      <dgm:spPr/>
      <dgm:t>
        <a:bodyPr/>
        <a:lstStyle/>
        <a:p>
          <a:endParaRPr lang="ru-RU"/>
        </a:p>
      </dgm:t>
    </dgm:pt>
    <dgm:pt modelId="{83A0F57D-2634-45FC-B306-01637FE326A6}" type="pres">
      <dgm:prSet presAssocID="{CE43D7AD-50EF-4FA9-82E9-E1BA2624559E}" presName="Name0" presStyleCnt="0">
        <dgm:presLayoutVars>
          <dgm:dir/>
          <dgm:resizeHandles val="exact"/>
        </dgm:presLayoutVars>
      </dgm:prSet>
      <dgm:spPr/>
      <dgm:t>
        <a:bodyPr/>
        <a:lstStyle/>
        <a:p>
          <a:endParaRPr lang="ru-RU"/>
        </a:p>
      </dgm:t>
    </dgm:pt>
    <dgm:pt modelId="{E8E37180-5DA4-4480-AF22-67CF1F96E526}" type="pres">
      <dgm:prSet presAssocID="{CE43D7AD-50EF-4FA9-82E9-E1BA2624559E}" presName="fgShape" presStyleLbl="fgShp" presStyleIdx="0" presStyleCnt="1"/>
      <dgm:spPr/>
    </dgm:pt>
    <dgm:pt modelId="{F80D10A3-B005-44FA-8758-998EAD08B3EC}" type="pres">
      <dgm:prSet presAssocID="{CE43D7AD-50EF-4FA9-82E9-E1BA2624559E}" presName="linComp" presStyleCnt="0"/>
      <dgm:spPr/>
    </dgm:pt>
    <dgm:pt modelId="{D2E5B7BF-8B1A-4E20-9975-8E2F4978F936}" type="pres">
      <dgm:prSet presAssocID="{30610343-D324-4AB4-A6BD-61078AC77FBF}" presName="compNode" presStyleCnt="0"/>
      <dgm:spPr/>
    </dgm:pt>
    <dgm:pt modelId="{7DD8D675-F2BB-40AB-903D-CDC73B7CC24F}" type="pres">
      <dgm:prSet presAssocID="{30610343-D324-4AB4-A6BD-61078AC77FBF}" presName="bkgdShape" presStyleLbl="node1" presStyleIdx="0" presStyleCnt="1"/>
      <dgm:spPr/>
      <dgm:t>
        <a:bodyPr/>
        <a:lstStyle/>
        <a:p>
          <a:endParaRPr lang="ru-RU"/>
        </a:p>
      </dgm:t>
    </dgm:pt>
    <dgm:pt modelId="{5B8EE4B3-3C51-4455-95EE-14BAEEC12D5F}" type="pres">
      <dgm:prSet presAssocID="{30610343-D324-4AB4-A6BD-61078AC77FBF}" presName="nodeTx" presStyleLbl="node1" presStyleIdx="0" presStyleCnt="1">
        <dgm:presLayoutVars>
          <dgm:bulletEnabled val="1"/>
        </dgm:presLayoutVars>
      </dgm:prSet>
      <dgm:spPr/>
      <dgm:t>
        <a:bodyPr/>
        <a:lstStyle/>
        <a:p>
          <a:endParaRPr lang="ru-RU"/>
        </a:p>
      </dgm:t>
    </dgm:pt>
    <dgm:pt modelId="{48020D64-43C2-40BC-BA1E-3643B3807EFC}" type="pres">
      <dgm:prSet presAssocID="{30610343-D324-4AB4-A6BD-61078AC77FBF}" presName="invisiNode" presStyleLbl="node1" presStyleIdx="0" presStyleCnt="1"/>
      <dgm:spPr/>
    </dgm:pt>
    <dgm:pt modelId="{9B751275-114B-4A51-B330-E4A778FE6ECC}" type="pres">
      <dgm:prSet presAssocID="{30610343-D324-4AB4-A6BD-61078AC77FBF}" presName="imagNode" presStyleLbl="fgImgPlace1" presStyleIdx="0" presStyleCnt="1"/>
      <dgm:spPr>
        <a:blipFill rotWithShape="0">
          <a:blip xmlns:r="http://schemas.openxmlformats.org/officeDocument/2006/relationships" r:embed="rId1"/>
          <a:stretch>
            <a:fillRect/>
          </a:stretch>
        </a:blipFill>
      </dgm:spPr>
    </dgm:pt>
  </dgm:ptLst>
  <dgm:cxnLst>
    <dgm:cxn modelId="{BBC25B4D-4E32-46A4-94D1-7235184B3F10}" srcId="{CE43D7AD-50EF-4FA9-82E9-E1BA2624559E}" destId="{30610343-D324-4AB4-A6BD-61078AC77FBF}" srcOrd="0" destOrd="0" parTransId="{12D8F5E7-2402-4CE2-AEC5-260F79D0B7B4}" sibTransId="{B5528D8D-3685-46C8-AA00-A29CE90832A3}"/>
    <dgm:cxn modelId="{BBDF6BDC-DA22-47B2-9974-1FACA167F248}" type="presOf" srcId="{30610343-D324-4AB4-A6BD-61078AC77FBF}" destId="{5B8EE4B3-3C51-4455-95EE-14BAEEC12D5F}" srcOrd="1" destOrd="0" presId="urn:microsoft.com/office/officeart/2005/8/layout/hList7#3"/>
    <dgm:cxn modelId="{C6432613-ED0E-43CE-8D02-094B30C3BAA5}" type="presOf" srcId="{CE43D7AD-50EF-4FA9-82E9-E1BA2624559E}" destId="{83A0F57D-2634-45FC-B306-01637FE326A6}" srcOrd="0" destOrd="0" presId="urn:microsoft.com/office/officeart/2005/8/layout/hList7#3"/>
    <dgm:cxn modelId="{6750C103-2212-4705-888B-378473C17D3A}" type="presOf" srcId="{30610343-D324-4AB4-A6BD-61078AC77FBF}" destId="{7DD8D675-F2BB-40AB-903D-CDC73B7CC24F}" srcOrd="0" destOrd="0" presId="urn:microsoft.com/office/officeart/2005/8/layout/hList7#3"/>
    <dgm:cxn modelId="{B8BBC84C-E8D8-4589-844A-24221906064E}" type="presParOf" srcId="{83A0F57D-2634-45FC-B306-01637FE326A6}" destId="{E8E37180-5DA4-4480-AF22-67CF1F96E526}" srcOrd="0" destOrd="0" presId="urn:microsoft.com/office/officeart/2005/8/layout/hList7#3"/>
    <dgm:cxn modelId="{8DDAEC8A-044F-41F5-AC10-70B7436750DD}" type="presParOf" srcId="{83A0F57D-2634-45FC-B306-01637FE326A6}" destId="{F80D10A3-B005-44FA-8758-998EAD08B3EC}" srcOrd="1" destOrd="0" presId="urn:microsoft.com/office/officeart/2005/8/layout/hList7#3"/>
    <dgm:cxn modelId="{F8F71753-3EBF-4A53-BC2E-06F9891C577A}" type="presParOf" srcId="{F80D10A3-B005-44FA-8758-998EAD08B3EC}" destId="{D2E5B7BF-8B1A-4E20-9975-8E2F4978F936}" srcOrd="0" destOrd="0" presId="urn:microsoft.com/office/officeart/2005/8/layout/hList7#3"/>
    <dgm:cxn modelId="{2304A004-532C-425A-BD2C-1B53CDE6B5E2}" type="presParOf" srcId="{D2E5B7BF-8B1A-4E20-9975-8E2F4978F936}" destId="{7DD8D675-F2BB-40AB-903D-CDC73B7CC24F}" srcOrd="0" destOrd="0" presId="urn:microsoft.com/office/officeart/2005/8/layout/hList7#3"/>
    <dgm:cxn modelId="{5A432721-F659-4892-96CE-A3F73D6F8DC0}" type="presParOf" srcId="{D2E5B7BF-8B1A-4E20-9975-8E2F4978F936}" destId="{5B8EE4B3-3C51-4455-95EE-14BAEEC12D5F}" srcOrd="1" destOrd="0" presId="urn:microsoft.com/office/officeart/2005/8/layout/hList7#3"/>
    <dgm:cxn modelId="{E03E631F-F2AE-408B-940D-0ADEB294553B}" type="presParOf" srcId="{D2E5B7BF-8B1A-4E20-9975-8E2F4978F936}" destId="{48020D64-43C2-40BC-BA1E-3643B3807EFC}" srcOrd="2" destOrd="0" presId="urn:microsoft.com/office/officeart/2005/8/layout/hList7#3"/>
    <dgm:cxn modelId="{4B3D99DC-C0C6-4EE3-87D7-CD0EAB453817}" type="presParOf" srcId="{D2E5B7BF-8B1A-4E20-9975-8E2F4978F936}" destId="{9B751275-114B-4A51-B330-E4A778FE6ECC}"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D81D23-8AA3-4D09-BCD8-25ECC85BD9E5}" type="doc">
      <dgm:prSet loTypeId="urn:microsoft.com/office/officeart/2005/8/layout/hList7#4" loCatId="list" qsTypeId="urn:microsoft.com/office/officeart/2005/8/quickstyle/simple1" qsCatId="simple" csTypeId="urn:microsoft.com/office/officeart/2005/8/colors/colorful3" csCatId="colorful" phldr="1"/>
      <dgm:spPr/>
      <dgm:t>
        <a:bodyPr/>
        <a:lstStyle/>
        <a:p>
          <a:endParaRPr lang="ru-RU"/>
        </a:p>
      </dgm:t>
    </dgm:pt>
    <dgm:pt modelId="{57E143D8-E33C-4023-9C4F-FBEF7AD94C96}">
      <dgm:prSet custT="1"/>
      <dgm:spPr/>
      <dgm:t>
        <a:bodyPr/>
        <a:lstStyle/>
        <a:p>
          <a:pPr rtl="0"/>
          <a:r>
            <a:rPr lang="ru-RU" sz="1600" dirty="0" smtClean="0"/>
            <a:t>Согласно п. 4 </a:t>
          </a:r>
          <a:r>
            <a:rPr lang="ru-RU" sz="1600" dirty="0" smtClean="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dirty="0" smtClean="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endParaRPr lang="ru-RU" sz="1600" dirty="0"/>
        </a:p>
      </dgm:t>
    </dgm:pt>
    <dgm:pt modelId="{398C3492-2B2D-4C90-9C0E-8366DFFA26C3}" type="parTrans" cxnId="{1FCD9EEE-FE54-4DE0-B34F-77EBFFFB9F89}">
      <dgm:prSet/>
      <dgm:spPr/>
      <dgm:t>
        <a:bodyPr/>
        <a:lstStyle/>
        <a:p>
          <a:endParaRPr lang="ru-RU"/>
        </a:p>
      </dgm:t>
    </dgm:pt>
    <dgm:pt modelId="{B61965E5-EC80-437B-9AD4-5E72F716B184}" type="sibTrans" cxnId="{1FCD9EEE-FE54-4DE0-B34F-77EBFFFB9F89}">
      <dgm:prSet/>
      <dgm:spPr/>
      <dgm:t>
        <a:bodyPr/>
        <a:lstStyle/>
        <a:p>
          <a:endParaRPr lang="ru-RU"/>
        </a:p>
      </dgm:t>
    </dgm:pt>
    <dgm:pt modelId="{E15B970E-BA88-479F-B54D-80390893623B}" type="pres">
      <dgm:prSet presAssocID="{A3D81D23-8AA3-4D09-BCD8-25ECC85BD9E5}" presName="Name0" presStyleCnt="0">
        <dgm:presLayoutVars>
          <dgm:dir/>
          <dgm:resizeHandles val="exact"/>
        </dgm:presLayoutVars>
      </dgm:prSet>
      <dgm:spPr/>
      <dgm:t>
        <a:bodyPr/>
        <a:lstStyle/>
        <a:p>
          <a:endParaRPr lang="ru-RU"/>
        </a:p>
      </dgm:t>
    </dgm:pt>
    <dgm:pt modelId="{70663B4C-E73D-448D-9269-6A0B61C6B4C8}" type="pres">
      <dgm:prSet presAssocID="{A3D81D23-8AA3-4D09-BCD8-25ECC85BD9E5}" presName="fgShape" presStyleLbl="fgShp" presStyleIdx="0" presStyleCnt="1"/>
      <dgm:spPr/>
    </dgm:pt>
    <dgm:pt modelId="{4245BE4B-69D8-450D-8039-BC8216C3CC0C}" type="pres">
      <dgm:prSet presAssocID="{A3D81D23-8AA3-4D09-BCD8-25ECC85BD9E5}" presName="linComp" presStyleCnt="0"/>
      <dgm:spPr/>
    </dgm:pt>
    <dgm:pt modelId="{207169AA-9AAA-4FC2-879C-92CA5E56F9F7}" type="pres">
      <dgm:prSet presAssocID="{57E143D8-E33C-4023-9C4F-FBEF7AD94C96}" presName="compNode" presStyleCnt="0"/>
      <dgm:spPr/>
    </dgm:pt>
    <dgm:pt modelId="{13CF82EC-8590-499B-BBA7-B22D357D603C}" type="pres">
      <dgm:prSet presAssocID="{57E143D8-E33C-4023-9C4F-FBEF7AD94C96}" presName="bkgdShape" presStyleLbl="node1" presStyleIdx="0" presStyleCnt="1"/>
      <dgm:spPr/>
      <dgm:t>
        <a:bodyPr/>
        <a:lstStyle/>
        <a:p>
          <a:endParaRPr lang="ru-RU"/>
        </a:p>
      </dgm:t>
    </dgm:pt>
    <dgm:pt modelId="{EE47C7FC-2E34-4E24-B358-823A28B5A7D5}" type="pres">
      <dgm:prSet presAssocID="{57E143D8-E33C-4023-9C4F-FBEF7AD94C96}" presName="nodeTx" presStyleLbl="node1" presStyleIdx="0" presStyleCnt="1">
        <dgm:presLayoutVars>
          <dgm:bulletEnabled val="1"/>
        </dgm:presLayoutVars>
      </dgm:prSet>
      <dgm:spPr/>
      <dgm:t>
        <a:bodyPr/>
        <a:lstStyle/>
        <a:p>
          <a:endParaRPr lang="ru-RU"/>
        </a:p>
      </dgm:t>
    </dgm:pt>
    <dgm:pt modelId="{A7A76B77-751B-4128-8DC1-FF4E8917734F}" type="pres">
      <dgm:prSet presAssocID="{57E143D8-E33C-4023-9C4F-FBEF7AD94C96}" presName="invisiNode" presStyleLbl="node1" presStyleIdx="0" presStyleCnt="1"/>
      <dgm:spPr/>
    </dgm:pt>
    <dgm:pt modelId="{C50ADD0D-0871-4813-9CBA-4EB81D531827}" type="pres">
      <dgm:prSet presAssocID="{57E143D8-E33C-4023-9C4F-FBEF7AD94C96}" presName="imagNode" presStyleLbl="fgImgPlace1" presStyleIdx="0" presStyleCnt="1" custScaleX="120120"/>
      <dgm:spPr>
        <a:blipFill rotWithShape="0">
          <a:blip xmlns:r="http://schemas.openxmlformats.org/officeDocument/2006/relationships" r:embed="rId1"/>
          <a:stretch>
            <a:fillRect/>
          </a:stretch>
        </a:blipFill>
      </dgm:spPr>
    </dgm:pt>
  </dgm:ptLst>
  <dgm:cxnLst>
    <dgm:cxn modelId="{1FCD9EEE-FE54-4DE0-B34F-77EBFFFB9F89}" srcId="{A3D81D23-8AA3-4D09-BCD8-25ECC85BD9E5}" destId="{57E143D8-E33C-4023-9C4F-FBEF7AD94C96}" srcOrd="0" destOrd="0" parTransId="{398C3492-2B2D-4C90-9C0E-8366DFFA26C3}" sibTransId="{B61965E5-EC80-437B-9AD4-5E72F716B184}"/>
    <dgm:cxn modelId="{18453301-1FFA-4511-9B44-2A1A9584AA91}" type="presOf" srcId="{57E143D8-E33C-4023-9C4F-FBEF7AD94C96}" destId="{13CF82EC-8590-499B-BBA7-B22D357D603C}" srcOrd="0" destOrd="0" presId="urn:microsoft.com/office/officeart/2005/8/layout/hList7#4"/>
    <dgm:cxn modelId="{5EB3661A-B6DC-4970-9A70-B77AEE1E4644}" type="presOf" srcId="{57E143D8-E33C-4023-9C4F-FBEF7AD94C96}" destId="{EE47C7FC-2E34-4E24-B358-823A28B5A7D5}" srcOrd="1" destOrd="0" presId="urn:microsoft.com/office/officeart/2005/8/layout/hList7#4"/>
    <dgm:cxn modelId="{32BD46C8-1698-4EA3-BF7A-C6768BC2892B}" type="presOf" srcId="{A3D81D23-8AA3-4D09-BCD8-25ECC85BD9E5}" destId="{E15B970E-BA88-479F-B54D-80390893623B}" srcOrd="0" destOrd="0" presId="urn:microsoft.com/office/officeart/2005/8/layout/hList7#4"/>
    <dgm:cxn modelId="{062BC8E7-E76A-4D91-8295-1FAA3C8E8CC4}" type="presParOf" srcId="{E15B970E-BA88-479F-B54D-80390893623B}" destId="{70663B4C-E73D-448D-9269-6A0B61C6B4C8}" srcOrd="0" destOrd="0" presId="urn:microsoft.com/office/officeart/2005/8/layout/hList7#4"/>
    <dgm:cxn modelId="{1149790F-7442-486D-A5BA-D6321F0784D0}" type="presParOf" srcId="{E15B970E-BA88-479F-B54D-80390893623B}" destId="{4245BE4B-69D8-450D-8039-BC8216C3CC0C}" srcOrd="1" destOrd="0" presId="urn:microsoft.com/office/officeart/2005/8/layout/hList7#4"/>
    <dgm:cxn modelId="{4B3F6B86-0CA3-4E7D-A071-E6EA5CA6E009}" type="presParOf" srcId="{4245BE4B-69D8-450D-8039-BC8216C3CC0C}" destId="{207169AA-9AAA-4FC2-879C-92CA5E56F9F7}" srcOrd="0" destOrd="0" presId="urn:microsoft.com/office/officeart/2005/8/layout/hList7#4"/>
    <dgm:cxn modelId="{9F888EA9-545F-467A-BBAB-7D4A1FD8E317}" type="presParOf" srcId="{207169AA-9AAA-4FC2-879C-92CA5E56F9F7}" destId="{13CF82EC-8590-499B-BBA7-B22D357D603C}" srcOrd="0" destOrd="0" presId="urn:microsoft.com/office/officeart/2005/8/layout/hList7#4"/>
    <dgm:cxn modelId="{B97E6486-D9AE-47D6-9051-FB39AEE395EC}" type="presParOf" srcId="{207169AA-9AAA-4FC2-879C-92CA5E56F9F7}" destId="{EE47C7FC-2E34-4E24-B358-823A28B5A7D5}" srcOrd="1" destOrd="0" presId="urn:microsoft.com/office/officeart/2005/8/layout/hList7#4"/>
    <dgm:cxn modelId="{0E282D77-E6CF-4C89-B3CA-2BEF51A49F65}" type="presParOf" srcId="{207169AA-9AAA-4FC2-879C-92CA5E56F9F7}" destId="{A7A76B77-751B-4128-8DC1-FF4E8917734F}" srcOrd="2" destOrd="0" presId="urn:microsoft.com/office/officeart/2005/8/layout/hList7#4"/>
    <dgm:cxn modelId="{4F4F5D5F-450B-4F73-AD1D-584D2463671B}" type="presParOf" srcId="{207169AA-9AAA-4FC2-879C-92CA5E56F9F7}" destId="{C50ADD0D-0871-4813-9CBA-4EB81D531827}"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9A2EC2-69B8-4F07-8FCF-B0DB7DA36D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7D37429E-D232-4EDA-B878-EBF4BA4AAADD}">
      <dgm:prSet/>
      <dgm:spPr/>
      <dgm:t>
        <a:bodyPr/>
        <a:lstStyle/>
        <a:p>
          <a:pPr algn="just" rtl="0"/>
          <a:r>
            <a:rPr lang="ru-RU" dirty="0" smtClean="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endParaRPr lang="ru-RU" dirty="0">
            <a:latin typeface="Times New Roman" pitchFamily="18" charset="0"/>
            <a:cs typeface="Times New Roman" pitchFamily="18" charset="0"/>
          </a:endParaRPr>
        </a:p>
      </dgm:t>
    </dgm:pt>
    <dgm:pt modelId="{F296B52B-1E01-4836-8E70-9C9CDB0C9E90}" type="parTrans" cxnId="{CFD2AD52-19BC-4BA9-B644-C91D58DE5E4F}">
      <dgm:prSet/>
      <dgm:spPr/>
      <dgm:t>
        <a:bodyPr/>
        <a:lstStyle/>
        <a:p>
          <a:endParaRPr lang="ru-RU"/>
        </a:p>
      </dgm:t>
    </dgm:pt>
    <dgm:pt modelId="{AF23235C-F2FD-4946-9771-941D04B65C22}" type="sibTrans" cxnId="{CFD2AD52-19BC-4BA9-B644-C91D58DE5E4F}">
      <dgm:prSet/>
      <dgm:spPr/>
      <dgm:t>
        <a:bodyPr/>
        <a:lstStyle/>
        <a:p>
          <a:endParaRPr lang="ru-RU"/>
        </a:p>
      </dgm:t>
    </dgm:pt>
    <dgm:pt modelId="{F77783AA-D35D-4EBA-B659-1A19BA959087}" type="pres">
      <dgm:prSet presAssocID="{B69A2EC2-69B8-4F07-8FCF-B0DB7DA36D65}" presName="linear" presStyleCnt="0">
        <dgm:presLayoutVars>
          <dgm:animLvl val="lvl"/>
          <dgm:resizeHandles val="exact"/>
        </dgm:presLayoutVars>
      </dgm:prSet>
      <dgm:spPr/>
      <dgm:t>
        <a:bodyPr/>
        <a:lstStyle/>
        <a:p>
          <a:endParaRPr lang="ru-RU"/>
        </a:p>
      </dgm:t>
    </dgm:pt>
    <dgm:pt modelId="{205526C2-04AC-4F8E-BD62-C4804D687AE1}" type="pres">
      <dgm:prSet presAssocID="{7D37429E-D232-4EDA-B878-EBF4BA4AAADD}" presName="parentText" presStyleLbl="node1" presStyleIdx="0" presStyleCnt="1">
        <dgm:presLayoutVars>
          <dgm:chMax val="0"/>
          <dgm:bulletEnabled val="1"/>
        </dgm:presLayoutVars>
      </dgm:prSet>
      <dgm:spPr/>
      <dgm:t>
        <a:bodyPr/>
        <a:lstStyle/>
        <a:p>
          <a:endParaRPr lang="ru-RU"/>
        </a:p>
      </dgm:t>
    </dgm:pt>
  </dgm:ptLst>
  <dgm:cxnLst>
    <dgm:cxn modelId="{A75AA850-3B7C-4D83-B2D3-32EC6383C7EE}" type="presOf" srcId="{7D37429E-D232-4EDA-B878-EBF4BA4AAADD}" destId="{205526C2-04AC-4F8E-BD62-C4804D687AE1}" srcOrd="0" destOrd="0" presId="urn:microsoft.com/office/officeart/2005/8/layout/vList2"/>
    <dgm:cxn modelId="{CFD2AD52-19BC-4BA9-B644-C91D58DE5E4F}" srcId="{B69A2EC2-69B8-4F07-8FCF-B0DB7DA36D65}" destId="{7D37429E-D232-4EDA-B878-EBF4BA4AAADD}" srcOrd="0" destOrd="0" parTransId="{F296B52B-1E01-4836-8E70-9C9CDB0C9E90}" sibTransId="{AF23235C-F2FD-4946-9771-941D04B65C22}"/>
    <dgm:cxn modelId="{8697D044-A869-4C9A-BE47-11DE0DD123F6}" type="presOf" srcId="{B69A2EC2-69B8-4F07-8FCF-B0DB7DA36D65}" destId="{F77783AA-D35D-4EBA-B659-1A19BA959087}" srcOrd="0" destOrd="0" presId="urn:microsoft.com/office/officeart/2005/8/layout/vList2"/>
    <dgm:cxn modelId="{38AC82F3-C4CE-4B9C-BDBE-D11B74F4C0AB}" type="presParOf" srcId="{F77783AA-D35D-4EBA-B659-1A19BA959087}" destId="{205526C2-04AC-4F8E-BD62-C4804D687AE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5CB22B-FEE8-4016-AD08-67ED67DE1DD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D9EF5E1F-F3B9-4BEA-A33C-FFE4F66DEA1A}">
      <dgm:prSet/>
      <dgm:spPr/>
      <dgm:t>
        <a:bodyPr/>
        <a:lstStyle/>
        <a:p>
          <a:pPr rtl="0"/>
          <a:r>
            <a:rPr lang="ru-RU" dirty="0" smtClean="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endParaRPr lang="ru-RU" dirty="0"/>
        </a:p>
      </dgm:t>
    </dgm:pt>
    <dgm:pt modelId="{BCC4ED02-1392-4D83-AC9D-7C8AFD9A1A56}" type="parTrans" cxnId="{96B8FB45-5AF9-470D-8F4D-A026D199D5B8}">
      <dgm:prSet/>
      <dgm:spPr/>
      <dgm:t>
        <a:bodyPr/>
        <a:lstStyle/>
        <a:p>
          <a:endParaRPr lang="ru-RU"/>
        </a:p>
      </dgm:t>
    </dgm:pt>
    <dgm:pt modelId="{FD68BAA0-3E89-47EA-93B8-2C5A498420B7}" type="sibTrans" cxnId="{96B8FB45-5AF9-470D-8F4D-A026D199D5B8}">
      <dgm:prSet/>
      <dgm:spPr/>
      <dgm:t>
        <a:bodyPr/>
        <a:lstStyle/>
        <a:p>
          <a:endParaRPr lang="ru-RU"/>
        </a:p>
      </dgm:t>
    </dgm:pt>
    <dgm:pt modelId="{19E2656A-7B6E-4339-8165-2E22236E5116}" type="pres">
      <dgm:prSet presAssocID="{035CB22B-FEE8-4016-AD08-67ED67DE1DDF}" presName="hierChild1" presStyleCnt="0">
        <dgm:presLayoutVars>
          <dgm:orgChart val="1"/>
          <dgm:chPref val="1"/>
          <dgm:dir/>
          <dgm:animOne val="branch"/>
          <dgm:animLvl val="lvl"/>
          <dgm:resizeHandles/>
        </dgm:presLayoutVars>
      </dgm:prSet>
      <dgm:spPr/>
      <dgm:t>
        <a:bodyPr/>
        <a:lstStyle/>
        <a:p>
          <a:endParaRPr lang="ru-RU"/>
        </a:p>
      </dgm:t>
    </dgm:pt>
    <dgm:pt modelId="{0254C0DB-AB11-4F8D-8292-DEEE40B96379}" type="pres">
      <dgm:prSet presAssocID="{D9EF5E1F-F3B9-4BEA-A33C-FFE4F66DEA1A}" presName="hierRoot1" presStyleCnt="0">
        <dgm:presLayoutVars>
          <dgm:hierBranch val="init"/>
        </dgm:presLayoutVars>
      </dgm:prSet>
      <dgm:spPr/>
    </dgm:pt>
    <dgm:pt modelId="{E165361A-EB28-4163-B10F-8FA26523BFDA}" type="pres">
      <dgm:prSet presAssocID="{D9EF5E1F-F3B9-4BEA-A33C-FFE4F66DEA1A}" presName="rootComposite1" presStyleCnt="0"/>
      <dgm:spPr/>
    </dgm:pt>
    <dgm:pt modelId="{99A7AAD7-9592-4D22-8146-8B3929EF72CE}" type="pres">
      <dgm:prSet presAssocID="{D9EF5E1F-F3B9-4BEA-A33C-FFE4F66DEA1A}" presName="rootText1" presStyleLbl="node0" presStyleIdx="0" presStyleCnt="1" custScaleY="102966">
        <dgm:presLayoutVars>
          <dgm:chPref val="3"/>
        </dgm:presLayoutVars>
      </dgm:prSet>
      <dgm:spPr/>
      <dgm:t>
        <a:bodyPr/>
        <a:lstStyle/>
        <a:p>
          <a:endParaRPr lang="ru-RU"/>
        </a:p>
      </dgm:t>
    </dgm:pt>
    <dgm:pt modelId="{30A44986-DF64-49C6-BC69-A2865029A3F3}" type="pres">
      <dgm:prSet presAssocID="{D9EF5E1F-F3B9-4BEA-A33C-FFE4F66DEA1A}" presName="rootConnector1" presStyleLbl="node1" presStyleIdx="0" presStyleCnt="0"/>
      <dgm:spPr/>
      <dgm:t>
        <a:bodyPr/>
        <a:lstStyle/>
        <a:p>
          <a:endParaRPr lang="ru-RU"/>
        </a:p>
      </dgm:t>
    </dgm:pt>
    <dgm:pt modelId="{DB501776-1088-4B43-9B50-2EB7D886F199}" type="pres">
      <dgm:prSet presAssocID="{D9EF5E1F-F3B9-4BEA-A33C-FFE4F66DEA1A}" presName="hierChild2" presStyleCnt="0"/>
      <dgm:spPr/>
    </dgm:pt>
    <dgm:pt modelId="{EC92F495-6109-4620-A2A7-6EC1032E8CBD}" type="pres">
      <dgm:prSet presAssocID="{D9EF5E1F-F3B9-4BEA-A33C-FFE4F66DEA1A}" presName="hierChild3" presStyleCnt="0"/>
      <dgm:spPr/>
    </dgm:pt>
  </dgm:ptLst>
  <dgm:cxnLst>
    <dgm:cxn modelId="{4EB556EE-263C-4F74-A38B-8723CEE2F421}" type="presOf" srcId="{D9EF5E1F-F3B9-4BEA-A33C-FFE4F66DEA1A}" destId="{99A7AAD7-9592-4D22-8146-8B3929EF72CE}" srcOrd="0" destOrd="0" presId="urn:microsoft.com/office/officeart/2005/8/layout/orgChart1"/>
    <dgm:cxn modelId="{96B8FB45-5AF9-470D-8F4D-A026D199D5B8}" srcId="{035CB22B-FEE8-4016-AD08-67ED67DE1DDF}" destId="{D9EF5E1F-F3B9-4BEA-A33C-FFE4F66DEA1A}" srcOrd="0" destOrd="0" parTransId="{BCC4ED02-1392-4D83-AC9D-7C8AFD9A1A56}" sibTransId="{FD68BAA0-3E89-47EA-93B8-2C5A498420B7}"/>
    <dgm:cxn modelId="{985558B7-DB9E-47DE-8A42-F44BE3F7FBB6}" type="presOf" srcId="{035CB22B-FEE8-4016-AD08-67ED67DE1DDF}" destId="{19E2656A-7B6E-4339-8165-2E22236E5116}" srcOrd="0" destOrd="0" presId="urn:microsoft.com/office/officeart/2005/8/layout/orgChart1"/>
    <dgm:cxn modelId="{1EA3A582-4B6A-47F6-8F24-9D0E16B44CE0}" type="presOf" srcId="{D9EF5E1F-F3B9-4BEA-A33C-FFE4F66DEA1A}" destId="{30A44986-DF64-49C6-BC69-A2865029A3F3}" srcOrd="1" destOrd="0" presId="urn:microsoft.com/office/officeart/2005/8/layout/orgChart1"/>
    <dgm:cxn modelId="{290221E3-95F4-4AB5-B219-D47908936682}" type="presParOf" srcId="{19E2656A-7B6E-4339-8165-2E22236E5116}" destId="{0254C0DB-AB11-4F8D-8292-DEEE40B96379}" srcOrd="0" destOrd="0" presId="urn:microsoft.com/office/officeart/2005/8/layout/orgChart1"/>
    <dgm:cxn modelId="{D572849E-529E-478F-AC90-619FE07FC1E1}" type="presParOf" srcId="{0254C0DB-AB11-4F8D-8292-DEEE40B96379}" destId="{E165361A-EB28-4163-B10F-8FA26523BFDA}" srcOrd="0" destOrd="0" presId="urn:microsoft.com/office/officeart/2005/8/layout/orgChart1"/>
    <dgm:cxn modelId="{0AABA00A-4C2D-4BFE-87D7-9C53CEE19E33}" type="presParOf" srcId="{E165361A-EB28-4163-B10F-8FA26523BFDA}" destId="{99A7AAD7-9592-4D22-8146-8B3929EF72CE}" srcOrd="0" destOrd="0" presId="urn:microsoft.com/office/officeart/2005/8/layout/orgChart1"/>
    <dgm:cxn modelId="{240D3B24-EE3A-4854-8E3A-D7A4767E6960}" type="presParOf" srcId="{E165361A-EB28-4163-B10F-8FA26523BFDA}" destId="{30A44986-DF64-49C6-BC69-A2865029A3F3}" srcOrd="1" destOrd="0" presId="urn:microsoft.com/office/officeart/2005/8/layout/orgChart1"/>
    <dgm:cxn modelId="{91D669BE-5A38-4A5C-9E32-748247F46730}" type="presParOf" srcId="{0254C0DB-AB11-4F8D-8292-DEEE40B96379}" destId="{DB501776-1088-4B43-9B50-2EB7D886F199}" srcOrd="1" destOrd="0" presId="urn:microsoft.com/office/officeart/2005/8/layout/orgChart1"/>
    <dgm:cxn modelId="{EAADF622-1D75-4270-87CE-D6734F6F242B}" type="presParOf" srcId="{0254C0DB-AB11-4F8D-8292-DEEE40B96379}" destId="{EC92F495-6109-4620-A2A7-6EC1032E8C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E981D6-6895-47F3-B279-09A1585EC39F}" type="doc">
      <dgm:prSet loTypeId="urn:microsoft.com/office/officeart/2005/8/layout/hList7#5" loCatId="list" qsTypeId="urn:microsoft.com/office/officeart/2005/8/quickstyle/simple1" qsCatId="simple" csTypeId="urn:microsoft.com/office/officeart/2005/8/colors/accent2_4" csCatId="accent2" phldr="1"/>
      <dgm:spPr/>
      <dgm:t>
        <a:bodyPr/>
        <a:lstStyle/>
        <a:p>
          <a:endParaRPr lang="ru-RU"/>
        </a:p>
      </dgm:t>
    </dgm:pt>
    <dgm:pt modelId="{0C67E2F2-6F6B-4C0C-ADD8-7CFC07BE0C53}">
      <dgm:prSet/>
      <dgm:spPr/>
      <dgm:t>
        <a:bodyPr/>
        <a:lstStyle/>
        <a:p>
          <a:pPr rtl="0"/>
          <a:r>
            <a:rPr lang="ru-RU" dirty="0" smtClean="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endParaRPr lang="ru-RU" dirty="0"/>
        </a:p>
      </dgm:t>
    </dgm:pt>
    <dgm:pt modelId="{E42E07CE-A79F-46B3-8F83-FE5D40050031}" type="parTrans" cxnId="{9560FF8D-FC44-455C-B4B3-EEB1EAD1C26A}">
      <dgm:prSet/>
      <dgm:spPr/>
      <dgm:t>
        <a:bodyPr/>
        <a:lstStyle/>
        <a:p>
          <a:endParaRPr lang="ru-RU"/>
        </a:p>
      </dgm:t>
    </dgm:pt>
    <dgm:pt modelId="{EB2660AB-6971-45DC-8243-4E357521A8D3}" type="sibTrans" cxnId="{9560FF8D-FC44-455C-B4B3-EEB1EAD1C26A}">
      <dgm:prSet/>
      <dgm:spPr/>
      <dgm:t>
        <a:bodyPr/>
        <a:lstStyle/>
        <a:p>
          <a:endParaRPr lang="ru-RU"/>
        </a:p>
      </dgm:t>
    </dgm:pt>
    <dgm:pt modelId="{BF809E0C-9CF5-4E05-9AD1-C1BDE8278B9F}" type="pres">
      <dgm:prSet presAssocID="{F7E981D6-6895-47F3-B279-09A1585EC39F}" presName="Name0" presStyleCnt="0">
        <dgm:presLayoutVars>
          <dgm:dir/>
          <dgm:resizeHandles val="exact"/>
        </dgm:presLayoutVars>
      </dgm:prSet>
      <dgm:spPr/>
      <dgm:t>
        <a:bodyPr/>
        <a:lstStyle/>
        <a:p>
          <a:endParaRPr lang="ru-RU"/>
        </a:p>
      </dgm:t>
    </dgm:pt>
    <dgm:pt modelId="{25C633CE-6F07-4A2D-A6D2-031DE0690E4B}" type="pres">
      <dgm:prSet presAssocID="{F7E981D6-6895-47F3-B279-09A1585EC39F}" presName="fgShape" presStyleLbl="fgShp" presStyleIdx="0" presStyleCnt="1"/>
      <dgm:spPr/>
    </dgm:pt>
    <dgm:pt modelId="{873251E1-41DD-4E4D-917C-52E52FD92B7F}" type="pres">
      <dgm:prSet presAssocID="{F7E981D6-6895-47F3-B279-09A1585EC39F}" presName="linComp" presStyleCnt="0"/>
      <dgm:spPr/>
    </dgm:pt>
    <dgm:pt modelId="{C7D4670B-08E8-46AF-AAE4-5D1C9689FA01}" type="pres">
      <dgm:prSet presAssocID="{0C67E2F2-6F6B-4C0C-ADD8-7CFC07BE0C53}" presName="compNode" presStyleCnt="0"/>
      <dgm:spPr/>
    </dgm:pt>
    <dgm:pt modelId="{2364C5EB-01B8-4994-BE00-8F52BFAC58DE}" type="pres">
      <dgm:prSet presAssocID="{0C67E2F2-6F6B-4C0C-ADD8-7CFC07BE0C53}" presName="bkgdShape" presStyleLbl="node1" presStyleIdx="0" presStyleCnt="1"/>
      <dgm:spPr/>
      <dgm:t>
        <a:bodyPr/>
        <a:lstStyle/>
        <a:p>
          <a:endParaRPr lang="ru-RU"/>
        </a:p>
      </dgm:t>
    </dgm:pt>
    <dgm:pt modelId="{0E7A3347-8A1E-42B0-BA3E-59B981D6F382}" type="pres">
      <dgm:prSet presAssocID="{0C67E2F2-6F6B-4C0C-ADD8-7CFC07BE0C53}" presName="nodeTx" presStyleLbl="node1" presStyleIdx="0" presStyleCnt="1">
        <dgm:presLayoutVars>
          <dgm:bulletEnabled val="1"/>
        </dgm:presLayoutVars>
      </dgm:prSet>
      <dgm:spPr/>
      <dgm:t>
        <a:bodyPr/>
        <a:lstStyle/>
        <a:p>
          <a:endParaRPr lang="ru-RU"/>
        </a:p>
      </dgm:t>
    </dgm:pt>
    <dgm:pt modelId="{9219DDCC-0FDF-4348-BEA0-85BF2B2AD922}" type="pres">
      <dgm:prSet presAssocID="{0C67E2F2-6F6B-4C0C-ADD8-7CFC07BE0C53}" presName="invisiNode" presStyleLbl="node1" presStyleIdx="0" presStyleCnt="1"/>
      <dgm:spPr/>
    </dgm:pt>
    <dgm:pt modelId="{0DABA4B7-2E3B-4D98-A9F5-826C162EE79E}" type="pres">
      <dgm:prSet presAssocID="{0C67E2F2-6F6B-4C0C-ADD8-7CFC07BE0C53}" presName="imagNode" presStyleLbl="fgImgPlace1" presStyleIdx="0" presStyleCnt="1" custScaleX="166025"/>
      <dgm:spPr>
        <a:blipFill rotWithShape="0">
          <a:blip xmlns:r="http://schemas.openxmlformats.org/officeDocument/2006/relationships" r:embed="rId1"/>
          <a:stretch>
            <a:fillRect/>
          </a:stretch>
        </a:blipFill>
      </dgm:spPr>
    </dgm:pt>
  </dgm:ptLst>
  <dgm:cxnLst>
    <dgm:cxn modelId="{EB39B10B-8659-49B4-8BF2-2D85993BE0FA}" type="presOf" srcId="{F7E981D6-6895-47F3-B279-09A1585EC39F}" destId="{BF809E0C-9CF5-4E05-9AD1-C1BDE8278B9F}" srcOrd="0" destOrd="0" presId="urn:microsoft.com/office/officeart/2005/8/layout/hList7#5"/>
    <dgm:cxn modelId="{9560FF8D-FC44-455C-B4B3-EEB1EAD1C26A}" srcId="{F7E981D6-6895-47F3-B279-09A1585EC39F}" destId="{0C67E2F2-6F6B-4C0C-ADD8-7CFC07BE0C53}" srcOrd="0" destOrd="0" parTransId="{E42E07CE-A79F-46B3-8F83-FE5D40050031}" sibTransId="{EB2660AB-6971-45DC-8243-4E357521A8D3}"/>
    <dgm:cxn modelId="{3DC894C5-8AA1-4851-B94A-68ECBF1F9E13}" type="presOf" srcId="{0C67E2F2-6F6B-4C0C-ADD8-7CFC07BE0C53}" destId="{0E7A3347-8A1E-42B0-BA3E-59B981D6F382}" srcOrd="1" destOrd="0" presId="urn:microsoft.com/office/officeart/2005/8/layout/hList7#5"/>
    <dgm:cxn modelId="{15718E65-E1A9-4EF5-A762-9D847415CA0C}" type="presOf" srcId="{0C67E2F2-6F6B-4C0C-ADD8-7CFC07BE0C53}" destId="{2364C5EB-01B8-4994-BE00-8F52BFAC58DE}" srcOrd="0" destOrd="0" presId="urn:microsoft.com/office/officeart/2005/8/layout/hList7#5"/>
    <dgm:cxn modelId="{4BF8AB50-4466-4874-AB75-596D0447480C}" type="presParOf" srcId="{BF809E0C-9CF5-4E05-9AD1-C1BDE8278B9F}" destId="{25C633CE-6F07-4A2D-A6D2-031DE0690E4B}" srcOrd="0" destOrd="0" presId="urn:microsoft.com/office/officeart/2005/8/layout/hList7#5"/>
    <dgm:cxn modelId="{181495BC-ADDF-4484-BE07-ADF5E0DD38BD}" type="presParOf" srcId="{BF809E0C-9CF5-4E05-9AD1-C1BDE8278B9F}" destId="{873251E1-41DD-4E4D-917C-52E52FD92B7F}" srcOrd="1" destOrd="0" presId="urn:microsoft.com/office/officeart/2005/8/layout/hList7#5"/>
    <dgm:cxn modelId="{9F09470D-FF14-4F5F-85A5-58AC82CFE0E6}" type="presParOf" srcId="{873251E1-41DD-4E4D-917C-52E52FD92B7F}" destId="{C7D4670B-08E8-46AF-AAE4-5D1C9689FA01}" srcOrd="0" destOrd="0" presId="urn:microsoft.com/office/officeart/2005/8/layout/hList7#5"/>
    <dgm:cxn modelId="{46611D3C-3E26-4602-B994-7533562A50D3}" type="presParOf" srcId="{C7D4670B-08E8-46AF-AAE4-5D1C9689FA01}" destId="{2364C5EB-01B8-4994-BE00-8F52BFAC58DE}" srcOrd="0" destOrd="0" presId="urn:microsoft.com/office/officeart/2005/8/layout/hList7#5"/>
    <dgm:cxn modelId="{153F7FC4-309C-44C8-A961-ABAAC7FA0CF4}" type="presParOf" srcId="{C7D4670B-08E8-46AF-AAE4-5D1C9689FA01}" destId="{0E7A3347-8A1E-42B0-BA3E-59B981D6F382}" srcOrd="1" destOrd="0" presId="urn:microsoft.com/office/officeart/2005/8/layout/hList7#5"/>
    <dgm:cxn modelId="{887D4937-79AE-4DDB-A8E7-D68B0F25A000}" type="presParOf" srcId="{C7D4670B-08E8-46AF-AAE4-5D1C9689FA01}" destId="{9219DDCC-0FDF-4348-BEA0-85BF2B2AD922}" srcOrd="2" destOrd="0" presId="urn:microsoft.com/office/officeart/2005/8/layout/hList7#5"/>
    <dgm:cxn modelId="{FB440EF5-4192-43C9-B9CE-5915F3425AA0}" type="presParOf" srcId="{C7D4670B-08E8-46AF-AAE4-5D1C9689FA01}" destId="{0DABA4B7-2E3B-4D98-A9F5-826C162EE79E}"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7EE16-0119-455D-AE35-B24CDC5608C4}"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C1190205-C7FF-40A1-B34A-B5D24B09AADD}">
      <dgm:prSet custT="1"/>
      <dgm:spPr/>
      <dgm:t>
        <a:bodyPr/>
        <a:lstStyle/>
        <a:p>
          <a:pPr algn="just" rtl="0"/>
          <a:r>
            <a:rPr lang="ru-RU" sz="14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dirty="0">
            <a:latin typeface="Times New Roman" pitchFamily="18" charset="0"/>
            <a:cs typeface="Times New Roman" pitchFamily="18" charset="0"/>
          </a:endParaRPr>
        </a:p>
      </dgm:t>
    </dgm:pt>
    <dgm:pt modelId="{0B12F081-8C89-4453-81A8-06DFD8F759A9}" type="parTrans" cxnId="{A069673D-CFCC-4FB5-9BF1-DA460BD33B24}">
      <dgm:prSet/>
      <dgm:spPr/>
      <dgm:t>
        <a:bodyPr/>
        <a:lstStyle/>
        <a:p>
          <a:endParaRPr lang="ru-RU"/>
        </a:p>
      </dgm:t>
    </dgm:pt>
    <dgm:pt modelId="{BAFF3FA0-DA6A-4E95-8C9F-4CBDC36D6178}" type="sibTrans" cxnId="{A069673D-CFCC-4FB5-9BF1-DA460BD33B24}">
      <dgm:prSet/>
      <dgm:spPr/>
      <dgm:t>
        <a:bodyPr/>
        <a:lstStyle/>
        <a:p>
          <a:endParaRPr lang="ru-RU"/>
        </a:p>
      </dgm:t>
    </dgm:pt>
    <dgm:pt modelId="{7BDCEC79-2A0B-4886-A709-904C4A5FBB61}">
      <dgm:prSet custT="1"/>
      <dgm:spPr/>
      <dgm:t>
        <a:bodyPr/>
        <a:lstStyle/>
        <a:p>
          <a:pPr algn="just" rtl="0"/>
          <a:r>
            <a:rPr lang="ru-RU" sz="14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dirty="0">
            <a:latin typeface="Times New Roman" pitchFamily="18" charset="0"/>
            <a:cs typeface="Times New Roman" pitchFamily="18" charset="0"/>
          </a:endParaRPr>
        </a:p>
      </dgm:t>
    </dgm:pt>
    <dgm:pt modelId="{FC4BEE1B-0F17-46A0-9305-80FC6A4B7518}" type="parTrans" cxnId="{5BC79DB5-4798-4EA6-9879-3253F1F784EC}">
      <dgm:prSet/>
      <dgm:spPr/>
      <dgm:t>
        <a:bodyPr/>
        <a:lstStyle/>
        <a:p>
          <a:endParaRPr lang="ru-RU"/>
        </a:p>
      </dgm:t>
    </dgm:pt>
    <dgm:pt modelId="{8ACC1273-467F-43A0-B35C-94F1530954B3}" type="sibTrans" cxnId="{5BC79DB5-4798-4EA6-9879-3253F1F784EC}">
      <dgm:prSet/>
      <dgm:spPr/>
      <dgm:t>
        <a:bodyPr/>
        <a:lstStyle/>
        <a:p>
          <a:endParaRPr lang="ru-RU"/>
        </a:p>
      </dgm:t>
    </dgm:pt>
    <dgm:pt modelId="{3004C070-A934-46A7-8087-E2B9142BEFDC}">
      <dgm:prSet custT="1"/>
      <dgm:spPr/>
      <dgm:t>
        <a:bodyPr/>
        <a:lstStyle/>
        <a:p>
          <a:pPr algn="just" rtl="0"/>
          <a:r>
            <a:rPr lang="ru-RU" sz="14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dirty="0">
            <a:latin typeface="Times New Roman" pitchFamily="18" charset="0"/>
            <a:cs typeface="Times New Roman" pitchFamily="18" charset="0"/>
          </a:endParaRPr>
        </a:p>
      </dgm:t>
    </dgm:pt>
    <dgm:pt modelId="{055B41D5-FF5D-46EF-B39A-A8AC436DE67A}" type="parTrans" cxnId="{598D7424-9A87-43A0-9738-8B47C21FBE0E}">
      <dgm:prSet/>
      <dgm:spPr/>
      <dgm:t>
        <a:bodyPr/>
        <a:lstStyle/>
        <a:p>
          <a:endParaRPr lang="ru-RU"/>
        </a:p>
      </dgm:t>
    </dgm:pt>
    <dgm:pt modelId="{8529FF10-6FEC-4E22-9338-8CAD2CCAF7D7}" type="sibTrans" cxnId="{598D7424-9A87-43A0-9738-8B47C21FBE0E}">
      <dgm:prSet/>
      <dgm:spPr/>
      <dgm:t>
        <a:bodyPr/>
        <a:lstStyle/>
        <a:p>
          <a:endParaRPr lang="ru-RU"/>
        </a:p>
      </dgm:t>
    </dgm:pt>
    <dgm:pt modelId="{678284F0-7074-4BC3-B722-DFCBA1FD5DD8}">
      <dgm:prSet custT="1"/>
      <dgm:spPr/>
      <dgm:t>
        <a:bodyPr/>
        <a:lstStyle/>
        <a:p>
          <a:pPr algn="just" rtl="0"/>
          <a:r>
            <a:rPr lang="ru-RU" sz="14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dirty="0">
            <a:latin typeface="Times New Roman" pitchFamily="18" charset="0"/>
            <a:cs typeface="Times New Roman" pitchFamily="18" charset="0"/>
          </a:endParaRPr>
        </a:p>
      </dgm:t>
    </dgm:pt>
    <dgm:pt modelId="{B3ECF967-0749-4389-AC3C-E649D894F027}" type="parTrans" cxnId="{539D0BF3-CC35-4E53-A216-D4FABB3AAD34}">
      <dgm:prSet/>
      <dgm:spPr/>
      <dgm:t>
        <a:bodyPr/>
        <a:lstStyle/>
        <a:p>
          <a:endParaRPr lang="ru-RU"/>
        </a:p>
      </dgm:t>
    </dgm:pt>
    <dgm:pt modelId="{0E0A94B3-81A1-42A9-AB9F-F414655DA474}" type="sibTrans" cxnId="{539D0BF3-CC35-4E53-A216-D4FABB3AAD34}">
      <dgm:prSet/>
      <dgm:spPr/>
      <dgm:t>
        <a:bodyPr/>
        <a:lstStyle/>
        <a:p>
          <a:endParaRPr lang="ru-RU"/>
        </a:p>
      </dgm:t>
    </dgm:pt>
    <dgm:pt modelId="{54A9AF39-75BB-41E1-8680-5AA989ACC30D}">
      <dgm:prSet custT="1"/>
      <dgm:spPr/>
      <dgm:t>
        <a:bodyPr/>
        <a:lstStyle/>
        <a:p>
          <a:pPr algn="just" rtl="0"/>
          <a:r>
            <a:rPr lang="ru-RU" sz="14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dirty="0">
            <a:latin typeface="Times New Roman" pitchFamily="18" charset="0"/>
            <a:cs typeface="Times New Roman" pitchFamily="18" charset="0"/>
          </a:endParaRPr>
        </a:p>
      </dgm:t>
    </dgm:pt>
    <dgm:pt modelId="{D7A866D0-20BE-48EF-8B94-0B073FF0F4DA}" type="parTrans" cxnId="{21F52F6D-0172-4DDA-95CB-C82C71374008}">
      <dgm:prSet/>
      <dgm:spPr/>
      <dgm:t>
        <a:bodyPr/>
        <a:lstStyle/>
        <a:p>
          <a:endParaRPr lang="ru-RU"/>
        </a:p>
      </dgm:t>
    </dgm:pt>
    <dgm:pt modelId="{E43A74D1-1DF3-4FFF-BED7-85B70A66F544}" type="sibTrans" cxnId="{21F52F6D-0172-4DDA-95CB-C82C71374008}">
      <dgm:prSet/>
      <dgm:spPr/>
      <dgm:t>
        <a:bodyPr/>
        <a:lstStyle/>
        <a:p>
          <a:endParaRPr lang="ru-RU"/>
        </a:p>
      </dgm:t>
    </dgm:pt>
    <dgm:pt modelId="{00C13370-A417-4C56-86FF-70D7654D8A5D}">
      <dgm:prSet custT="1"/>
      <dgm:spPr/>
      <dgm:t>
        <a:bodyPr/>
        <a:lstStyle/>
        <a:p>
          <a:pPr algn="just" rtl="0"/>
          <a:r>
            <a:rPr lang="ru-RU" sz="14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dirty="0">
            <a:latin typeface="Times New Roman" pitchFamily="18" charset="0"/>
            <a:cs typeface="Times New Roman" pitchFamily="18" charset="0"/>
          </a:endParaRPr>
        </a:p>
      </dgm:t>
    </dgm:pt>
    <dgm:pt modelId="{4B680E06-7FC8-46D6-B88F-E9FCB3048C1F}" type="parTrans" cxnId="{30ED0976-DDC6-4792-AF12-23F0A62EE814}">
      <dgm:prSet/>
      <dgm:spPr/>
      <dgm:t>
        <a:bodyPr/>
        <a:lstStyle/>
        <a:p>
          <a:endParaRPr lang="ru-RU"/>
        </a:p>
      </dgm:t>
    </dgm:pt>
    <dgm:pt modelId="{DA94EE12-26F9-41DD-8D89-432DC65BBE98}" type="sibTrans" cxnId="{30ED0976-DDC6-4792-AF12-23F0A62EE814}">
      <dgm:prSet/>
      <dgm:spPr/>
      <dgm:t>
        <a:bodyPr/>
        <a:lstStyle/>
        <a:p>
          <a:endParaRPr lang="ru-RU"/>
        </a:p>
      </dgm:t>
    </dgm:pt>
    <dgm:pt modelId="{B17C3B84-3916-455C-86F1-E20BC08FE12D}" type="pres">
      <dgm:prSet presAssocID="{9847EE16-0119-455D-AE35-B24CDC5608C4}" presName="linear" presStyleCnt="0">
        <dgm:presLayoutVars>
          <dgm:animLvl val="lvl"/>
          <dgm:resizeHandles val="exact"/>
        </dgm:presLayoutVars>
      </dgm:prSet>
      <dgm:spPr/>
      <dgm:t>
        <a:bodyPr/>
        <a:lstStyle/>
        <a:p>
          <a:endParaRPr lang="ru-RU"/>
        </a:p>
      </dgm:t>
    </dgm:pt>
    <dgm:pt modelId="{C3A46EEF-5359-4F65-801F-3EF25BB10668}" type="pres">
      <dgm:prSet presAssocID="{C1190205-C7FF-40A1-B34A-B5D24B09AADD}" presName="parentText" presStyleLbl="node1" presStyleIdx="0" presStyleCnt="6">
        <dgm:presLayoutVars>
          <dgm:chMax val="0"/>
          <dgm:bulletEnabled val="1"/>
        </dgm:presLayoutVars>
      </dgm:prSet>
      <dgm:spPr/>
      <dgm:t>
        <a:bodyPr/>
        <a:lstStyle/>
        <a:p>
          <a:endParaRPr lang="ru-RU"/>
        </a:p>
      </dgm:t>
    </dgm:pt>
    <dgm:pt modelId="{F29933D3-82B0-4109-83E9-508D017B7E1B}" type="pres">
      <dgm:prSet presAssocID="{BAFF3FA0-DA6A-4E95-8C9F-4CBDC36D6178}" presName="spacer" presStyleCnt="0"/>
      <dgm:spPr/>
    </dgm:pt>
    <dgm:pt modelId="{46CD60FB-7715-46C1-AB92-4646F22473AF}" type="pres">
      <dgm:prSet presAssocID="{7BDCEC79-2A0B-4886-A709-904C4A5FBB61}" presName="parentText" presStyleLbl="node1" presStyleIdx="1" presStyleCnt="6">
        <dgm:presLayoutVars>
          <dgm:chMax val="0"/>
          <dgm:bulletEnabled val="1"/>
        </dgm:presLayoutVars>
      </dgm:prSet>
      <dgm:spPr/>
      <dgm:t>
        <a:bodyPr/>
        <a:lstStyle/>
        <a:p>
          <a:endParaRPr lang="ru-RU"/>
        </a:p>
      </dgm:t>
    </dgm:pt>
    <dgm:pt modelId="{75EF1C20-C341-451C-9DDF-812C9028335E}" type="pres">
      <dgm:prSet presAssocID="{8ACC1273-467F-43A0-B35C-94F1530954B3}" presName="spacer" presStyleCnt="0"/>
      <dgm:spPr/>
    </dgm:pt>
    <dgm:pt modelId="{C8FE9B0A-F9BA-4F40-8F04-418166DDBE1F}" type="pres">
      <dgm:prSet presAssocID="{3004C070-A934-46A7-8087-E2B9142BEFDC}" presName="parentText" presStyleLbl="node1" presStyleIdx="2" presStyleCnt="6">
        <dgm:presLayoutVars>
          <dgm:chMax val="0"/>
          <dgm:bulletEnabled val="1"/>
        </dgm:presLayoutVars>
      </dgm:prSet>
      <dgm:spPr/>
      <dgm:t>
        <a:bodyPr/>
        <a:lstStyle/>
        <a:p>
          <a:endParaRPr lang="ru-RU"/>
        </a:p>
      </dgm:t>
    </dgm:pt>
    <dgm:pt modelId="{420FDBEE-D2B0-4E76-BE21-44B80E462CEF}" type="pres">
      <dgm:prSet presAssocID="{8529FF10-6FEC-4E22-9338-8CAD2CCAF7D7}" presName="spacer" presStyleCnt="0"/>
      <dgm:spPr/>
    </dgm:pt>
    <dgm:pt modelId="{D0B4A0E8-7A61-4E9D-BDFC-1B0C76D52D42}" type="pres">
      <dgm:prSet presAssocID="{678284F0-7074-4BC3-B722-DFCBA1FD5DD8}" presName="parentText" presStyleLbl="node1" presStyleIdx="3" presStyleCnt="6">
        <dgm:presLayoutVars>
          <dgm:chMax val="0"/>
          <dgm:bulletEnabled val="1"/>
        </dgm:presLayoutVars>
      </dgm:prSet>
      <dgm:spPr/>
      <dgm:t>
        <a:bodyPr/>
        <a:lstStyle/>
        <a:p>
          <a:endParaRPr lang="ru-RU"/>
        </a:p>
      </dgm:t>
    </dgm:pt>
    <dgm:pt modelId="{32FD1426-60A5-4199-9F3A-4CB14F5AF080}" type="pres">
      <dgm:prSet presAssocID="{0E0A94B3-81A1-42A9-AB9F-F414655DA474}" presName="spacer" presStyleCnt="0"/>
      <dgm:spPr/>
    </dgm:pt>
    <dgm:pt modelId="{C9A2F725-9E10-4135-A54C-ABAFD9121752}" type="pres">
      <dgm:prSet presAssocID="{54A9AF39-75BB-41E1-8680-5AA989ACC30D}" presName="parentText" presStyleLbl="node1" presStyleIdx="4" presStyleCnt="6">
        <dgm:presLayoutVars>
          <dgm:chMax val="0"/>
          <dgm:bulletEnabled val="1"/>
        </dgm:presLayoutVars>
      </dgm:prSet>
      <dgm:spPr/>
      <dgm:t>
        <a:bodyPr/>
        <a:lstStyle/>
        <a:p>
          <a:endParaRPr lang="ru-RU"/>
        </a:p>
      </dgm:t>
    </dgm:pt>
    <dgm:pt modelId="{2B84CE12-1800-4CAD-AE96-851419239F52}" type="pres">
      <dgm:prSet presAssocID="{E43A74D1-1DF3-4FFF-BED7-85B70A66F544}" presName="spacer" presStyleCnt="0"/>
      <dgm:spPr/>
    </dgm:pt>
    <dgm:pt modelId="{77B61537-C0F9-4F2D-B2B0-3384CAF39500}" type="pres">
      <dgm:prSet presAssocID="{00C13370-A417-4C56-86FF-70D7654D8A5D}" presName="parentText" presStyleLbl="node1" presStyleIdx="5" presStyleCnt="6">
        <dgm:presLayoutVars>
          <dgm:chMax val="0"/>
          <dgm:bulletEnabled val="1"/>
        </dgm:presLayoutVars>
      </dgm:prSet>
      <dgm:spPr/>
      <dgm:t>
        <a:bodyPr/>
        <a:lstStyle/>
        <a:p>
          <a:endParaRPr lang="ru-RU"/>
        </a:p>
      </dgm:t>
    </dgm:pt>
  </dgm:ptLst>
  <dgm:cxnLst>
    <dgm:cxn modelId="{539D0BF3-CC35-4E53-A216-D4FABB3AAD34}" srcId="{9847EE16-0119-455D-AE35-B24CDC5608C4}" destId="{678284F0-7074-4BC3-B722-DFCBA1FD5DD8}" srcOrd="3" destOrd="0" parTransId="{B3ECF967-0749-4389-AC3C-E649D894F027}" sibTransId="{0E0A94B3-81A1-42A9-AB9F-F414655DA474}"/>
    <dgm:cxn modelId="{5BC79DB5-4798-4EA6-9879-3253F1F784EC}" srcId="{9847EE16-0119-455D-AE35-B24CDC5608C4}" destId="{7BDCEC79-2A0B-4886-A709-904C4A5FBB61}" srcOrd="1" destOrd="0" parTransId="{FC4BEE1B-0F17-46A0-9305-80FC6A4B7518}" sibTransId="{8ACC1273-467F-43A0-B35C-94F1530954B3}"/>
    <dgm:cxn modelId="{598D7424-9A87-43A0-9738-8B47C21FBE0E}" srcId="{9847EE16-0119-455D-AE35-B24CDC5608C4}" destId="{3004C070-A934-46A7-8087-E2B9142BEFDC}" srcOrd="2" destOrd="0" parTransId="{055B41D5-FF5D-46EF-B39A-A8AC436DE67A}" sibTransId="{8529FF10-6FEC-4E22-9338-8CAD2CCAF7D7}"/>
    <dgm:cxn modelId="{32A2679D-68DE-41A2-A8A0-2BC124F5DF23}" type="presOf" srcId="{00C13370-A417-4C56-86FF-70D7654D8A5D}" destId="{77B61537-C0F9-4F2D-B2B0-3384CAF39500}" srcOrd="0" destOrd="0" presId="urn:microsoft.com/office/officeart/2005/8/layout/vList2"/>
    <dgm:cxn modelId="{A069673D-CFCC-4FB5-9BF1-DA460BD33B24}" srcId="{9847EE16-0119-455D-AE35-B24CDC5608C4}" destId="{C1190205-C7FF-40A1-B34A-B5D24B09AADD}" srcOrd="0" destOrd="0" parTransId="{0B12F081-8C89-4453-81A8-06DFD8F759A9}" sibTransId="{BAFF3FA0-DA6A-4E95-8C9F-4CBDC36D6178}"/>
    <dgm:cxn modelId="{82E8FCC9-D75B-4E8D-8A24-FFE9FB7A8F00}" type="presOf" srcId="{7BDCEC79-2A0B-4886-A709-904C4A5FBB61}" destId="{46CD60FB-7715-46C1-AB92-4646F22473AF}" srcOrd="0" destOrd="0" presId="urn:microsoft.com/office/officeart/2005/8/layout/vList2"/>
    <dgm:cxn modelId="{B66695AF-B728-4245-B657-801F6ACE175C}" type="presOf" srcId="{54A9AF39-75BB-41E1-8680-5AA989ACC30D}" destId="{C9A2F725-9E10-4135-A54C-ABAFD9121752}" srcOrd="0" destOrd="0" presId="urn:microsoft.com/office/officeart/2005/8/layout/vList2"/>
    <dgm:cxn modelId="{B2E2EB15-82B5-4B08-86C3-CE21039371DB}" type="presOf" srcId="{C1190205-C7FF-40A1-B34A-B5D24B09AADD}" destId="{C3A46EEF-5359-4F65-801F-3EF25BB10668}" srcOrd="0" destOrd="0" presId="urn:microsoft.com/office/officeart/2005/8/layout/vList2"/>
    <dgm:cxn modelId="{21F52F6D-0172-4DDA-95CB-C82C71374008}" srcId="{9847EE16-0119-455D-AE35-B24CDC5608C4}" destId="{54A9AF39-75BB-41E1-8680-5AA989ACC30D}" srcOrd="4" destOrd="0" parTransId="{D7A866D0-20BE-48EF-8B94-0B073FF0F4DA}" sibTransId="{E43A74D1-1DF3-4FFF-BED7-85B70A66F544}"/>
    <dgm:cxn modelId="{30ED0976-DDC6-4792-AF12-23F0A62EE814}" srcId="{9847EE16-0119-455D-AE35-B24CDC5608C4}" destId="{00C13370-A417-4C56-86FF-70D7654D8A5D}" srcOrd="5" destOrd="0" parTransId="{4B680E06-7FC8-46D6-B88F-E9FCB3048C1F}" sibTransId="{DA94EE12-26F9-41DD-8D89-432DC65BBE98}"/>
    <dgm:cxn modelId="{3639BC7A-C133-45C1-A500-854FADEC5398}" type="presOf" srcId="{678284F0-7074-4BC3-B722-DFCBA1FD5DD8}" destId="{D0B4A0E8-7A61-4E9D-BDFC-1B0C76D52D42}" srcOrd="0" destOrd="0" presId="urn:microsoft.com/office/officeart/2005/8/layout/vList2"/>
    <dgm:cxn modelId="{E73C3022-E891-4872-809E-7F6CCB851CD2}" type="presOf" srcId="{9847EE16-0119-455D-AE35-B24CDC5608C4}" destId="{B17C3B84-3916-455C-86F1-E20BC08FE12D}" srcOrd="0" destOrd="0" presId="urn:microsoft.com/office/officeart/2005/8/layout/vList2"/>
    <dgm:cxn modelId="{406AD9D5-0A4D-4907-B41C-9423BBA5666A}" type="presOf" srcId="{3004C070-A934-46A7-8087-E2B9142BEFDC}" destId="{C8FE9B0A-F9BA-4F40-8F04-418166DDBE1F}" srcOrd="0" destOrd="0" presId="urn:microsoft.com/office/officeart/2005/8/layout/vList2"/>
    <dgm:cxn modelId="{7A347A88-C1EA-4AB3-BF92-434CCC604064}" type="presParOf" srcId="{B17C3B84-3916-455C-86F1-E20BC08FE12D}" destId="{C3A46EEF-5359-4F65-801F-3EF25BB10668}" srcOrd="0" destOrd="0" presId="urn:microsoft.com/office/officeart/2005/8/layout/vList2"/>
    <dgm:cxn modelId="{822D810A-98EC-4580-944B-327FB0EF1EA4}" type="presParOf" srcId="{B17C3B84-3916-455C-86F1-E20BC08FE12D}" destId="{F29933D3-82B0-4109-83E9-508D017B7E1B}" srcOrd="1" destOrd="0" presId="urn:microsoft.com/office/officeart/2005/8/layout/vList2"/>
    <dgm:cxn modelId="{27575D72-7C2B-46BE-B891-7AA9A0E90DEC}" type="presParOf" srcId="{B17C3B84-3916-455C-86F1-E20BC08FE12D}" destId="{46CD60FB-7715-46C1-AB92-4646F22473AF}" srcOrd="2" destOrd="0" presId="urn:microsoft.com/office/officeart/2005/8/layout/vList2"/>
    <dgm:cxn modelId="{F74E24BC-FCA2-45CC-8355-42082A835B83}" type="presParOf" srcId="{B17C3B84-3916-455C-86F1-E20BC08FE12D}" destId="{75EF1C20-C341-451C-9DDF-812C9028335E}" srcOrd="3" destOrd="0" presId="urn:microsoft.com/office/officeart/2005/8/layout/vList2"/>
    <dgm:cxn modelId="{858F61FA-2BFF-4294-960D-9E6041596FE6}" type="presParOf" srcId="{B17C3B84-3916-455C-86F1-E20BC08FE12D}" destId="{C8FE9B0A-F9BA-4F40-8F04-418166DDBE1F}" srcOrd="4" destOrd="0" presId="urn:microsoft.com/office/officeart/2005/8/layout/vList2"/>
    <dgm:cxn modelId="{7B45A33A-1D4A-485D-AD06-801EF99F9E6F}" type="presParOf" srcId="{B17C3B84-3916-455C-86F1-E20BC08FE12D}" destId="{420FDBEE-D2B0-4E76-BE21-44B80E462CEF}" srcOrd="5" destOrd="0" presId="urn:microsoft.com/office/officeart/2005/8/layout/vList2"/>
    <dgm:cxn modelId="{1D8B3693-7AF0-48A8-B5DC-3861C8BB7D54}" type="presParOf" srcId="{B17C3B84-3916-455C-86F1-E20BC08FE12D}" destId="{D0B4A0E8-7A61-4E9D-BDFC-1B0C76D52D42}" srcOrd="6" destOrd="0" presId="urn:microsoft.com/office/officeart/2005/8/layout/vList2"/>
    <dgm:cxn modelId="{57ABB6BB-A9BF-49E4-BE05-987BD51BFB0E}" type="presParOf" srcId="{B17C3B84-3916-455C-86F1-E20BC08FE12D}" destId="{32FD1426-60A5-4199-9F3A-4CB14F5AF080}" srcOrd="7" destOrd="0" presId="urn:microsoft.com/office/officeart/2005/8/layout/vList2"/>
    <dgm:cxn modelId="{D16167E4-BC0C-4D24-9DB2-C96D338C6076}" type="presParOf" srcId="{B17C3B84-3916-455C-86F1-E20BC08FE12D}" destId="{C9A2F725-9E10-4135-A54C-ABAFD9121752}" srcOrd="8" destOrd="0" presId="urn:microsoft.com/office/officeart/2005/8/layout/vList2"/>
    <dgm:cxn modelId="{6DBB2624-033D-4749-9A4F-DC558D60C25C}" type="presParOf" srcId="{B17C3B84-3916-455C-86F1-E20BC08FE12D}" destId="{2B84CE12-1800-4CAD-AE96-851419239F52}" srcOrd="9" destOrd="0" presId="urn:microsoft.com/office/officeart/2005/8/layout/vList2"/>
    <dgm:cxn modelId="{F481744F-2D48-4681-AEBC-759344565538}" type="presParOf" srcId="{B17C3B84-3916-455C-86F1-E20BC08FE12D}" destId="{77B61537-C0F9-4F2D-B2B0-3384CAF395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59BDBC-07FE-49F1-9A42-D446D3D8BDAA}" type="doc">
      <dgm:prSet loTypeId="urn:microsoft.com/office/officeart/2005/8/layout/vList3#3" loCatId="list" qsTypeId="urn:microsoft.com/office/officeart/2005/8/quickstyle/simple1" qsCatId="simple" csTypeId="urn:microsoft.com/office/officeart/2005/8/colors/colorful5" csCatId="colorful" phldr="1"/>
      <dgm:spPr/>
      <dgm:t>
        <a:bodyPr/>
        <a:lstStyle/>
        <a:p>
          <a:endParaRPr lang="ru-RU"/>
        </a:p>
      </dgm:t>
    </dgm:pt>
    <dgm:pt modelId="{04FEF62D-B3A6-49A2-9951-DB8DC602E897}">
      <dgm:prSet/>
      <dgm:spPr/>
      <dgm:t>
        <a:bodyPr/>
        <a:lstStyle/>
        <a:p>
          <a:pPr rtl="0"/>
          <a:r>
            <a:rPr lang="ru-RU" dirty="0" smtClean="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endParaRPr lang="ru-RU" dirty="0"/>
        </a:p>
      </dgm:t>
    </dgm:pt>
    <dgm:pt modelId="{FA92401D-2C5E-4EA9-8FFF-EF6481F9EE3C}" type="parTrans" cxnId="{520D496B-01CA-40B6-9C7B-3FE35816A3C4}">
      <dgm:prSet/>
      <dgm:spPr/>
      <dgm:t>
        <a:bodyPr/>
        <a:lstStyle/>
        <a:p>
          <a:endParaRPr lang="ru-RU"/>
        </a:p>
      </dgm:t>
    </dgm:pt>
    <dgm:pt modelId="{E0BB7065-8224-49E3-A439-CFDB516B3C35}" type="sibTrans" cxnId="{520D496B-01CA-40B6-9C7B-3FE35816A3C4}">
      <dgm:prSet/>
      <dgm:spPr/>
      <dgm:t>
        <a:bodyPr/>
        <a:lstStyle/>
        <a:p>
          <a:endParaRPr lang="ru-RU"/>
        </a:p>
      </dgm:t>
    </dgm:pt>
    <dgm:pt modelId="{341CE107-261B-4B33-A62A-BC2A3FCF60C1}" type="pres">
      <dgm:prSet presAssocID="{0D59BDBC-07FE-49F1-9A42-D446D3D8BDAA}" presName="linearFlow" presStyleCnt="0">
        <dgm:presLayoutVars>
          <dgm:dir/>
          <dgm:resizeHandles val="exact"/>
        </dgm:presLayoutVars>
      </dgm:prSet>
      <dgm:spPr/>
      <dgm:t>
        <a:bodyPr/>
        <a:lstStyle/>
        <a:p>
          <a:endParaRPr lang="ru-RU"/>
        </a:p>
      </dgm:t>
    </dgm:pt>
    <dgm:pt modelId="{9F7D4DBF-5E7B-498C-A61D-57D7D848D427}" type="pres">
      <dgm:prSet presAssocID="{04FEF62D-B3A6-49A2-9951-DB8DC602E897}" presName="composite" presStyleCnt="0"/>
      <dgm:spPr/>
    </dgm:pt>
    <dgm:pt modelId="{015F338C-3209-436C-81E9-6EDB4BD4AD5C}" type="pres">
      <dgm:prSet presAssocID="{04FEF62D-B3A6-49A2-9951-DB8DC602E897}" presName="imgShp" presStyleLbl="fgImgPlace1" presStyleIdx="0" presStyleCnt="1"/>
      <dgm:spPr>
        <a:blipFill rotWithShape="0">
          <a:blip xmlns:r="http://schemas.openxmlformats.org/officeDocument/2006/relationships" r:embed="rId1"/>
          <a:stretch>
            <a:fillRect/>
          </a:stretch>
        </a:blipFill>
        <a:ln>
          <a:solidFill>
            <a:schemeClr val="tx1"/>
          </a:solidFill>
        </a:ln>
      </dgm:spPr>
    </dgm:pt>
    <dgm:pt modelId="{A70635DB-3497-4234-9A80-01D3A0A2EA83}" type="pres">
      <dgm:prSet presAssocID="{04FEF62D-B3A6-49A2-9951-DB8DC602E897}" presName="txShp" presStyleLbl="node1" presStyleIdx="0" presStyleCnt="1" custScaleX="121474" custScaleY="160595">
        <dgm:presLayoutVars>
          <dgm:bulletEnabled val="1"/>
        </dgm:presLayoutVars>
      </dgm:prSet>
      <dgm:spPr/>
      <dgm:t>
        <a:bodyPr/>
        <a:lstStyle/>
        <a:p>
          <a:endParaRPr lang="ru-RU"/>
        </a:p>
      </dgm:t>
    </dgm:pt>
  </dgm:ptLst>
  <dgm:cxnLst>
    <dgm:cxn modelId="{520D496B-01CA-40B6-9C7B-3FE35816A3C4}" srcId="{0D59BDBC-07FE-49F1-9A42-D446D3D8BDAA}" destId="{04FEF62D-B3A6-49A2-9951-DB8DC602E897}" srcOrd="0" destOrd="0" parTransId="{FA92401D-2C5E-4EA9-8FFF-EF6481F9EE3C}" sibTransId="{E0BB7065-8224-49E3-A439-CFDB516B3C35}"/>
    <dgm:cxn modelId="{F3227B8B-0167-40C9-AEA4-F6DDD4A3F50E}" type="presOf" srcId="{0D59BDBC-07FE-49F1-9A42-D446D3D8BDAA}" destId="{341CE107-261B-4B33-A62A-BC2A3FCF60C1}" srcOrd="0" destOrd="0" presId="urn:microsoft.com/office/officeart/2005/8/layout/vList3#3"/>
    <dgm:cxn modelId="{CF4233A2-F56C-40FF-8C71-CF3416AA318F}" type="presOf" srcId="{04FEF62D-B3A6-49A2-9951-DB8DC602E897}" destId="{A70635DB-3497-4234-9A80-01D3A0A2EA83}" srcOrd="0" destOrd="0" presId="urn:microsoft.com/office/officeart/2005/8/layout/vList3#3"/>
    <dgm:cxn modelId="{4A0262F5-F208-4183-BB2E-A3CFC4CBFDE0}" type="presParOf" srcId="{341CE107-261B-4B33-A62A-BC2A3FCF60C1}" destId="{9F7D4DBF-5E7B-498C-A61D-57D7D848D427}" srcOrd="0" destOrd="0" presId="urn:microsoft.com/office/officeart/2005/8/layout/vList3#3"/>
    <dgm:cxn modelId="{90144B1F-8432-4EEA-8198-0C623152696D}" type="presParOf" srcId="{9F7D4DBF-5E7B-498C-A61D-57D7D848D427}" destId="{015F338C-3209-436C-81E9-6EDB4BD4AD5C}" srcOrd="0" destOrd="0" presId="urn:microsoft.com/office/officeart/2005/8/layout/vList3#3"/>
    <dgm:cxn modelId="{18032620-E662-4C62-990A-403A875D66EB}" type="presParOf" srcId="{9F7D4DBF-5E7B-498C-A61D-57D7D848D427}" destId="{A70635DB-3497-4234-9A80-01D3A0A2EA83}"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91114A-75A4-4E10-8A4A-4D8C9D48FDEA}" type="doc">
      <dgm:prSet loTypeId="urn:microsoft.com/office/officeart/2005/8/layout/pyramid2" loCatId="pyramid" qsTypeId="urn:microsoft.com/office/officeart/2005/8/quickstyle/simple1" qsCatId="simple" csTypeId="urn:microsoft.com/office/officeart/2005/8/colors/accent3_1" csCatId="accent3" phldr="1"/>
      <dgm:spPr/>
      <dgm:t>
        <a:bodyPr/>
        <a:lstStyle/>
        <a:p>
          <a:endParaRPr lang="ru-RU"/>
        </a:p>
      </dgm:t>
    </dgm:pt>
    <dgm:pt modelId="{B38E8C97-8D8A-4AC1-91D3-EAFE16969FB1}">
      <dgm:prSet/>
      <dgm:spPr/>
      <dgm:t>
        <a:bodyPr/>
        <a:lstStyle/>
        <a:p>
          <a:pPr rtl="0"/>
          <a:r>
            <a:rPr lang="ru-RU" dirty="0" smtClean="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endParaRPr lang="ru-RU" dirty="0"/>
        </a:p>
      </dgm:t>
    </dgm:pt>
    <dgm:pt modelId="{C5FA6585-C328-47F9-A837-47731FDE9194}" type="parTrans" cxnId="{D8FC57D7-3D79-41DD-B65F-CD7F649D4B64}">
      <dgm:prSet/>
      <dgm:spPr/>
      <dgm:t>
        <a:bodyPr/>
        <a:lstStyle/>
        <a:p>
          <a:endParaRPr lang="ru-RU"/>
        </a:p>
      </dgm:t>
    </dgm:pt>
    <dgm:pt modelId="{B049191E-939C-4FA6-BBB8-BD7356C3F3F6}" type="sibTrans" cxnId="{D8FC57D7-3D79-41DD-B65F-CD7F649D4B64}">
      <dgm:prSet/>
      <dgm:spPr/>
      <dgm:t>
        <a:bodyPr/>
        <a:lstStyle/>
        <a:p>
          <a:endParaRPr lang="ru-RU"/>
        </a:p>
      </dgm:t>
    </dgm:pt>
    <dgm:pt modelId="{CA460AE1-D9F5-4AF7-ACB2-B9739E6865E5}" type="pres">
      <dgm:prSet presAssocID="{8891114A-75A4-4E10-8A4A-4D8C9D48FDEA}" presName="compositeShape" presStyleCnt="0">
        <dgm:presLayoutVars>
          <dgm:dir/>
          <dgm:resizeHandles/>
        </dgm:presLayoutVars>
      </dgm:prSet>
      <dgm:spPr/>
      <dgm:t>
        <a:bodyPr/>
        <a:lstStyle/>
        <a:p>
          <a:endParaRPr lang="ru-RU"/>
        </a:p>
      </dgm:t>
    </dgm:pt>
    <dgm:pt modelId="{C281A9C9-224C-440A-8F2F-EB34B67195C7}" type="pres">
      <dgm:prSet presAssocID="{8891114A-75A4-4E10-8A4A-4D8C9D48FDEA}" presName="pyramid" presStyleLbl="node1" presStyleIdx="0" presStyleCnt="1"/>
      <dgm:spPr/>
    </dgm:pt>
    <dgm:pt modelId="{234A8D4A-C086-4A50-BD5C-55DCB5C329AF}" type="pres">
      <dgm:prSet presAssocID="{8891114A-75A4-4E10-8A4A-4D8C9D48FDEA}" presName="theList" presStyleCnt="0"/>
      <dgm:spPr/>
    </dgm:pt>
    <dgm:pt modelId="{8D083C8D-23AA-44F0-869E-0C4C43325508}" type="pres">
      <dgm:prSet presAssocID="{B38E8C97-8D8A-4AC1-91D3-EAFE16969FB1}" presName="aNode" presStyleLbl="fgAcc1" presStyleIdx="0" presStyleCnt="1">
        <dgm:presLayoutVars>
          <dgm:bulletEnabled val="1"/>
        </dgm:presLayoutVars>
      </dgm:prSet>
      <dgm:spPr/>
      <dgm:t>
        <a:bodyPr/>
        <a:lstStyle/>
        <a:p>
          <a:endParaRPr lang="ru-RU"/>
        </a:p>
      </dgm:t>
    </dgm:pt>
    <dgm:pt modelId="{AC187FA7-DFCD-4BA3-9804-1630ECF18F94}" type="pres">
      <dgm:prSet presAssocID="{B38E8C97-8D8A-4AC1-91D3-EAFE16969FB1}" presName="aSpace" presStyleCnt="0"/>
      <dgm:spPr/>
    </dgm:pt>
  </dgm:ptLst>
  <dgm:cxnLst>
    <dgm:cxn modelId="{D8E0A230-6FB8-46F7-9085-F7C1A4FA3654}" type="presOf" srcId="{8891114A-75A4-4E10-8A4A-4D8C9D48FDEA}" destId="{CA460AE1-D9F5-4AF7-ACB2-B9739E6865E5}" srcOrd="0" destOrd="0" presId="urn:microsoft.com/office/officeart/2005/8/layout/pyramid2"/>
    <dgm:cxn modelId="{D8FC57D7-3D79-41DD-B65F-CD7F649D4B64}" srcId="{8891114A-75A4-4E10-8A4A-4D8C9D48FDEA}" destId="{B38E8C97-8D8A-4AC1-91D3-EAFE16969FB1}" srcOrd="0" destOrd="0" parTransId="{C5FA6585-C328-47F9-A837-47731FDE9194}" sibTransId="{B049191E-939C-4FA6-BBB8-BD7356C3F3F6}"/>
    <dgm:cxn modelId="{CF4FCB81-A4EB-4309-92AE-088E144CE56E}" type="presOf" srcId="{B38E8C97-8D8A-4AC1-91D3-EAFE16969FB1}" destId="{8D083C8D-23AA-44F0-869E-0C4C43325508}" srcOrd="0" destOrd="0" presId="urn:microsoft.com/office/officeart/2005/8/layout/pyramid2"/>
    <dgm:cxn modelId="{BF938D32-978E-4D88-BFD7-67DBC6DA6422}" type="presParOf" srcId="{CA460AE1-D9F5-4AF7-ACB2-B9739E6865E5}" destId="{C281A9C9-224C-440A-8F2F-EB34B67195C7}" srcOrd="0" destOrd="0" presId="urn:microsoft.com/office/officeart/2005/8/layout/pyramid2"/>
    <dgm:cxn modelId="{F7750F85-0455-41A4-ACF6-CD04764BF953}" type="presParOf" srcId="{CA460AE1-D9F5-4AF7-ACB2-B9739E6865E5}" destId="{234A8D4A-C086-4A50-BD5C-55DCB5C329AF}" srcOrd="1" destOrd="0" presId="urn:microsoft.com/office/officeart/2005/8/layout/pyramid2"/>
    <dgm:cxn modelId="{50AEDA43-B622-458F-B62C-528E216482EB}" type="presParOf" srcId="{234A8D4A-C086-4A50-BD5C-55DCB5C329AF}" destId="{8D083C8D-23AA-44F0-869E-0C4C43325508}" srcOrd="0" destOrd="0" presId="urn:microsoft.com/office/officeart/2005/8/layout/pyramid2"/>
    <dgm:cxn modelId="{8175A86F-0258-4C0E-9EE3-D4F310D39E38}" type="presParOf" srcId="{234A8D4A-C086-4A50-BD5C-55DCB5C329AF}" destId="{AC187FA7-DFCD-4BA3-9804-1630ECF18F94}"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AF1D5C-9D9E-4888-A3A7-2ECA199DB250}"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ru-RU"/>
        </a:p>
      </dgm:t>
    </dgm:pt>
    <dgm:pt modelId="{86062C8F-BAF3-49FF-839E-6A5D724B366C}">
      <dgm:prSet custT="1"/>
      <dgm:spPr/>
      <dgm:t>
        <a:bodyPr/>
        <a:lstStyle/>
        <a:p>
          <a:pPr rtl="0"/>
          <a:r>
            <a:rPr lang="ru-RU" sz="1200" b="1" dirty="0" smtClean="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endParaRPr lang="ru-RU" sz="1200" b="1" dirty="0">
            <a:latin typeface="Times New Roman" pitchFamily="18" charset="0"/>
            <a:cs typeface="Times New Roman" pitchFamily="18" charset="0"/>
          </a:endParaRPr>
        </a:p>
      </dgm:t>
    </dgm:pt>
    <dgm:pt modelId="{BC34D0D6-EFE6-4AF6-B00C-7826880F64CD}" type="parTrans" cxnId="{4FF96F16-FDAD-41EC-A595-FF9F05CA27D5}">
      <dgm:prSet/>
      <dgm:spPr/>
      <dgm:t>
        <a:bodyPr/>
        <a:lstStyle/>
        <a:p>
          <a:endParaRPr lang="ru-RU"/>
        </a:p>
      </dgm:t>
    </dgm:pt>
    <dgm:pt modelId="{B130452D-9D73-40BB-AF3F-77ABED865A08}" type="sibTrans" cxnId="{4FF96F16-FDAD-41EC-A595-FF9F05CA27D5}">
      <dgm:prSet/>
      <dgm:spPr/>
      <dgm:t>
        <a:bodyPr/>
        <a:lstStyle/>
        <a:p>
          <a:endParaRPr lang="ru-RU"/>
        </a:p>
      </dgm:t>
    </dgm:pt>
    <dgm:pt modelId="{BF8E8325-1550-4E74-AEF4-19ADEC426B11}">
      <dgm:prSet custT="1"/>
      <dgm:spPr/>
      <dgm:t>
        <a:bodyPr/>
        <a:lstStyle/>
        <a:p>
          <a:pPr rtl="0"/>
          <a:r>
            <a:rPr lang="ru-RU" sz="1200" b="1" dirty="0" smtClean="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endParaRPr lang="ru-RU" sz="1200" b="1" dirty="0">
            <a:latin typeface="Times New Roman" pitchFamily="18" charset="0"/>
            <a:cs typeface="Times New Roman" pitchFamily="18" charset="0"/>
          </a:endParaRPr>
        </a:p>
      </dgm:t>
    </dgm:pt>
    <dgm:pt modelId="{33377884-AD7A-4EF0-AC0F-C26649EBC859}" type="parTrans" cxnId="{2589D98A-32D8-46C8-8506-A076779AFA9A}">
      <dgm:prSet/>
      <dgm:spPr/>
      <dgm:t>
        <a:bodyPr/>
        <a:lstStyle/>
        <a:p>
          <a:endParaRPr lang="ru-RU"/>
        </a:p>
      </dgm:t>
    </dgm:pt>
    <dgm:pt modelId="{48539540-B9A5-44D0-9B03-4F459E7A9CDB}" type="sibTrans" cxnId="{2589D98A-32D8-46C8-8506-A076779AFA9A}">
      <dgm:prSet/>
      <dgm:spPr/>
      <dgm:t>
        <a:bodyPr/>
        <a:lstStyle/>
        <a:p>
          <a:endParaRPr lang="ru-RU"/>
        </a:p>
      </dgm:t>
    </dgm:pt>
    <dgm:pt modelId="{64B64EFC-54E5-4EDF-B2DB-CEC389515974}">
      <dgm:prSet custT="1"/>
      <dgm:spPr/>
      <dgm:t>
        <a:bodyPr/>
        <a:lstStyle/>
        <a:p>
          <a:pPr rtl="0"/>
          <a:r>
            <a:rPr lang="ru-RU" sz="1200" b="1" dirty="0" smtClean="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endParaRPr lang="ru-RU" sz="1200" b="1" dirty="0">
            <a:latin typeface="Times New Roman" pitchFamily="18" charset="0"/>
            <a:cs typeface="Times New Roman" pitchFamily="18" charset="0"/>
          </a:endParaRPr>
        </a:p>
      </dgm:t>
    </dgm:pt>
    <dgm:pt modelId="{21C548D8-005C-4035-BE49-86460290F528}" type="parTrans" cxnId="{A5A2E63F-FE31-4E70-AF05-03876BFACE4A}">
      <dgm:prSet/>
      <dgm:spPr/>
      <dgm:t>
        <a:bodyPr/>
        <a:lstStyle/>
        <a:p>
          <a:endParaRPr lang="ru-RU"/>
        </a:p>
      </dgm:t>
    </dgm:pt>
    <dgm:pt modelId="{64DC617E-60FA-4D86-9F55-FE369CF394F1}" type="sibTrans" cxnId="{A5A2E63F-FE31-4E70-AF05-03876BFACE4A}">
      <dgm:prSet/>
      <dgm:spPr/>
      <dgm:t>
        <a:bodyPr/>
        <a:lstStyle/>
        <a:p>
          <a:endParaRPr lang="ru-RU"/>
        </a:p>
      </dgm:t>
    </dgm:pt>
    <dgm:pt modelId="{B0BF47CB-765A-479A-B386-573B30811EAE}">
      <dgm:prSet custT="1"/>
      <dgm:spPr/>
      <dgm:t>
        <a:bodyPr/>
        <a:lstStyle/>
        <a:p>
          <a:pPr rtl="0"/>
          <a:r>
            <a:rPr lang="ru-RU" sz="1200" b="1" dirty="0" smtClean="0">
              <a:latin typeface="Times New Roman" pitchFamily="18" charset="0"/>
              <a:cs typeface="Times New Roman" pitchFamily="18" charset="0"/>
            </a:rPr>
            <a:t>- в отводе или самоотводе государственного (муниципального) служащего. </a:t>
          </a:r>
          <a:endParaRPr lang="ru-RU" sz="1200" b="1" dirty="0">
            <a:latin typeface="Times New Roman" pitchFamily="18" charset="0"/>
            <a:cs typeface="Times New Roman" pitchFamily="18" charset="0"/>
          </a:endParaRPr>
        </a:p>
      </dgm:t>
    </dgm:pt>
    <dgm:pt modelId="{C34D393C-3859-4A1A-AA0A-6507EAB65903}" type="parTrans" cxnId="{451F4D33-AE33-48DF-B1A2-EE71FBB14A31}">
      <dgm:prSet/>
      <dgm:spPr/>
      <dgm:t>
        <a:bodyPr/>
        <a:lstStyle/>
        <a:p>
          <a:endParaRPr lang="ru-RU"/>
        </a:p>
      </dgm:t>
    </dgm:pt>
    <dgm:pt modelId="{6BE38160-33CA-4CCC-B3C8-B631A4BB5EAA}" type="sibTrans" cxnId="{451F4D33-AE33-48DF-B1A2-EE71FBB14A31}">
      <dgm:prSet/>
      <dgm:spPr/>
      <dgm:t>
        <a:bodyPr/>
        <a:lstStyle/>
        <a:p>
          <a:endParaRPr lang="ru-RU"/>
        </a:p>
      </dgm:t>
    </dgm:pt>
    <dgm:pt modelId="{A792FC02-3AF5-491A-B75E-FF126B88FE13}" type="pres">
      <dgm:prSet presAssocID="{F2AF1D5C-9D9E-4888-A3A7-2ECA199DB250}" presName="cycle" presStyleCnt="0">
        <dgm:presLayoutVars>
          <dgm:dir/>
          <dgm:resizeHandles val="exact"/>
        </dgm:presLayoutVars>
      </dgm:prSet>
      <dgm:spPr/>
      <dgm:t>
        <a:bodyPr/>
        <a:lstStyle/>
        <a:p>
          <a:endParaRPr lang="ru-RU"/>
        </a:p>
      </dgm:t>
    </dgm:pt>
    <dgm:pt modelId="{9E80D8FF-422D-4B7F-AF01-95C980A8F168}" type="pres">
      <dgm:prSet presAssocID="{86062C8F-BAF3-49FF-839E-6A5D724B366C}" presName="node" presStyleLbl="node1" presStyleIdx="0" presStyleCnt="4" custScaleX="146322" custScaleY="120706">
        <dgm:presLayoutVars>
          <dgm:bulletEnabled val="1"/>
        </dgm:presLayoutVars>
      </dgm:prSet>
      <dgm:spPr/>
      <dgm:t>
        <a:bodyPr/>
        <a:lstStyle/>
        <a:p>
          <a:endParaRPr lang="ru-RU"/>
        </a:p>
      </dgm:t>
    </dgm:pt>
    <dgm:pt modelId="{35D7D8A4-FB51-4A58-9E16-2484A6333BFF}" type="pres">
      <dgm:prSet presAssocID="{B130452D-9D73-40BB-AF3F-77ABED865A08}" presName="sibTrans" presStyleLbl="sibTrans2D1" presStyleIdx="0" presStyleCnt="4"/>
      <dgm:spPr/>
      <dgm:t>
        <a:bodyPr/>
        <a:lstStyle/>
        <a:p>
          <a:endParaRPr lang="ru-RU"/>
        </a:p>
      </dgm:t>
    </dgm:pt>
    <dgm:pt modelId="{65F04BCC-419F-42AF-9F68-CD06EE183D16}" type="pres">
      <dgm:prSet presAssocID="{B130452D-9D73-40BB-AF3F-77ABED865A08}" presName="connectorText" presStyleLbl="sibTrans2D1" presStyleIdx="0" presStyleCnt="4"/>
      <dgm:spPr/>
      <dgm:t>
        <a:bodyPr/>
        <a:lstStyle/>
        <a:p>
          <a:endParaRPr lang="ru-RU"/>
        </a:p>
      </dgm:t>
    </dgm:pt>
    <dgm:pt modelId="{79039EBB-DADC-4EE9-AFE6-CC24FB26DA07}" type="pres">
      <dgm:prSet presAssocID="{BF8E8325-1550-4E74-AEF4-19ADEC426B11}" presName="node" presStyleLbl="node1" presStyleIdx="1" presStyleCnt="4" custScaleX="146322" custScaleY="120706">
        <dgm:presLayoutVars>
          <dgm:bulletEnabled val="1"/>
        </dgm:presLayoutVars>
      </dgm:prSet>
      <dgm:spPr/>
      <dgm:t>
        <a:bodyPr/>
        <a:lstStyle/>
        <a:p>
          <a:endParaRPr lang="ru-RU"/>
        </a:p>
      </dgm:t>
    </dgm:pt>
    <dgm:pt modelId="{3A070E05-69F1-441E-829D-A0537D70EE5C}" type="pres">
      <dgm:prSet presAssocID="{48539540-B9A5-44D0-9B03-4F459E7A9CDB}" presName="sibTrans" presStyleLbl="sibTrans2D1" presStyleIdx="1" presStyleCnt="4"/>
      <dgm:spPr/>
      <dgm:t>
        <a:bodyPr/>
        <a:lstStyle/>
        <a:p>
          <a:endParaRPr lang="ru-RU"/>
        </a:p>
      </dgm:t>
    </dgm:pt>
    <dgm:pt modelId="{17B5B61A-04A6-4866-B613-E0F305FE370E}" type="pres">
      <dgm:prSet presAssocID="{48539540-B9A5-44D0-9B03-4F459E7A9CDB}" presName="connectorText" presStyleLbl="sibTrans2D1" presStyleIdx="1" presStyleCnt="4"/>
      <dgm:spPr/>
      <dgm:t>
        <a:bodyPr/>
        <a:lstStyle/>
        <a:p>
          <a:endParaRPr lang="ru-RU"/>
        </a:p>
      </dgm:t>
    </dgm:pt>
    <dgm:pt modelId="{D422611D-CAAB-49CF-A793-89B601043241}" type="pres">
      <dgm:prSet presAssocID="{64B64EFC-54E5-4EDF-B2DB-CEC389515974}" presName="node" presStyleLbl="node1" presStyleIdx="2" presStyleCnt="4" custScaleX="146322" custScaleY="120706">
        <dgm:presLayoutVars>
          <dgm:bulletEnabled val="1"/>
        </dgm:presLayoutVars>
      </dgm:prSet>
      <dgm:spPr/>
      <dgm:t>
        <a:bodyPr/>
        <a:lstStyle/>
        <a:p>
          <a:endParaRPr lang="ru-RU"/>
        </a:p>
      </dgm:t>
    </dgm:pt>
    <dgm:pt modelId="{528ECC45-593C-491F-B1D6-771BF3AB28A9}" type="pres">
      <dgm:prSet presAssocID="{64DC617E-60FA-4D86-9F55-FE369CF394F1}" presName="sibTrans" presStyleLbl="sibTrans2D1" presStyleIdx="2" presStyleCnt="4"/>
      <dgm:spPr/>
      <dgm:t>
        <a:bodyPr/>
        <a:lstStyle/>
        <a:p>
          <a:endParaRPr lang="ru-RU"/>
        </a:p>
      </dgm:t>
    </dgm:pt>
    <dgm:pt modelId="{678929C9-188F-466D-85ED-44171908204A}" type="pres">
      <dgm:prSet presAssocID="{64DC617E-60FA-4D86-9F55-FE369CF394F1}" presName="connectorText" presStyleLbl="sibTrans2D1" presStyleIdx="2" presStyleCnt="4"/>
      <dgm:spPr/>
      <dgm:t>
        <a:bodyPr/>
        <a:lstStyle/>
        <a:p>
          <a:endParaRPr lang="ru-RU"/>
        </a:p>
      </dgm:t>
    </dgm:pt>
    <dgm:pt modelId="{D1F2F211-C2FC-4663-B6D2-59D8FE468737}" type="pres">
      <dgm:prSet presAssocID="{B0BF47CB-765A-479A-B386-573B30811EAE}" presName="node" presStyleLbl="node1" presStyleIdx="3" presStyleCnt="4" custScaleX="146322" custScaleY="120706">
        <dgm:presLayoutVars>
          <dgm:bulletEnabled val="1"/>
        </dgm:presLayoutVars>
      </dgm:prSet>
      <dgm:spPr/>
      <dgm:t>
        <a:bodyPr/>
        <a:lstStyle/>
        <a:p>
          <a:endParaRPr lang="ru-RU"/>
        </a:p>
      </dgm:t>
    </dgm:pt>
    <dgm:pt modelId="{76AC1BF1-00A1-4A23-A802-849F283F3F85}" type="pres">
      <dgm:prSet presAssocID="{6BE38160-33CA-4CCC-B3C8-B631A4BB5EAA}" presName="sibTrans" presStyleLbl="sibTrans2D1" presStyleIdx="3" presStyleCnt="4"/>
      <dgm:spPr/>
      <dgm:t>
        <a:bodyPr/>
        <a:lstStyle/>
        <a:p>
          <a:endParaRPr lang="ru-RU"/>
        </a:p>
      </dgm:t>
    </dgm:pt>
    <dgm:pt modelId="{3B960751-659B-4328-A7EA-6F6419E9FEFD}" type="pres">
      <dgm:prSet presAssocID="{6BE38160-33CA-4CCC-B3C8-B631A4BB5EAA}" presName="connectorText" presStyleLbl="sibTrans2D1" presStyleIdx="3" presStyleCnt="4"/>
      <dgm:spPr/>
      <dgm:t>
        <a:bodyPr/>
        <a:lstStyle/>
        <a:p>
          <a:endParaRPr lang="ru-RU"/>
        </a:p>
      </dgm:t>
    </dgm:pt>
  </dgm:ptLst>
  <dgm:cxnLst>
    <dgm:cxn modelId="{B8CA9BC1-E9F3-4061-A2AF-AC4F6CD02D27}" type="presOf" srcId="{BF8E8325-1550-4E74-AEF4-19ADEC426B11}" destId="{79039EBB-DADC-4EE9-AFE6-CC24FB26DA07}" srcOrd="0" destOrd="0" presId="urn:microsoft.com/office/officeart/2005/8/layout/cycle2"/>
    <dgm:cxn modelId="{451F4D33-AE33-48DF-B1A2-EE71FBB14A31}" srcId="{F2AF1D5C-9D9E-4888-A3A7-2ECA199DB250}" destId="{B0BF47CB-765A-479A-B386-573B30811EAE}" srcOrd="3" destOrd="0" parTransId="{C34D393C-3859-4A1A-AA0A-6507EAB65903}" sibTransId="{6BE38160-33CA-4CCC-B3C8-B631A4BB5EAA}"/>
    <dgm:cxn modelId="{A5A2E63F-FE31-4E70-AF05-03876BFACE4A}" srcId="{F2AF1D5C-9D9E-4888-A3A7-2ECA199DB250}" destId="{64B64EFC-54E5-4EDF-B2DB-CEC389515974}" srcOrd="2" destOrd="0" parTransId="{21C548D8-005C-4035-BE49-86460290F528}" sibTransId="{64DC617E-60FA-4D86-9F55-FE369CF394F1}"/>
    <dgm:cxn modelId="{2589D98A-32D8-46C8-8506-A076779AFA9A}" srcId="{F2AF1D5C-9D9E-4888-A3A7-2ECA199DB250}" destId="{BF8E8325-1550-4E74-AEF4-19ADEC426B11}" srcOrd="1" destOrd="0" parTransId="{33377884-AD7A-4EF0-AC0F-C26649EBC859}" sibTransId="{48539540-B9A5-44D0-9B03-4F459E7A9CDB}"/>
    <dgm:cxn modelId="{B137C7F5-78CF-4DF7-AD81-1B1CE052A9FF}" type="presOf" srcId="{64B64EFC-54E5-4EDF-B2DB-CEC389515974}" destId="{D422611D-CAAB-49CF-A793-89B601043241}" srcOrd="0" destOrd="0" presId="urn:microsoft.com/office/officeart/2005/8/layout/cycle2"/>
    <dgm:cxn modelId="{D77EE465-CD6C-4F00-9CE0-5AB0513D0DA1}" type="presOf" srcId="{64DC617E-60FA-4D86-9F55-FE369CF394F1}" destId="{678929C9-188F-466D-85ED-44171908204A}" srcOrd="1" destOrd="0" presId="urn:microsoft.com/office/officeart/2005/8/layout/cycle2"/>
    <dgm:cxn modelId="{4FF96F16-FDAD-41EC-A595-FF9F05CA27D5}" srcId="{F2AF1D5C-9D9E-4888-A3A7-2ECA199DB250}" destId="{86062C8F-BAF3-49FF-839E-6A5D724B366C}" srcOrd="0" destOrd="0" parTransId="{BC34D0D6-EFE6-4AF6-B00C-7826880F64CD}" sibTransId="{B130452D-9D73-40BB-AF3F-77ABED865A08}"/>
    <dgm:cxn modelId="{5A98C839-F17B-4EE5-9C18-4BA4FED04D88}" type="presOf" srcId="{F2AF1D5C-9D9E-4888-A3A7-2ECA199DB250}" destId="{A792FC02-3AF5-491A-B75E-FF126B88FE13}" srcOrd="0" destOrd="0" presId="urn:microsoft.com/office/officeart/2005/8/layout/cycle2"/>
    <dgm:cxn modelId="{AE9A0085-43FB-471E-9919-2BE6EA91D967}" type="presOf" srcId="{86062C8F-BAF3-49FF-839E-6A5D724B366C}" destId="{9E80D8FF-422D-4B7F-AF01-95C980A8F168}" srcOrd="0" destOrd="0" presId="urn:microsoft.com/office/officeart/2005/8/layout/cycle2"/>
    <dgm:cxn modelId="{185AA4A0-E7BC-44B8-9109-018D795AF873}" type="presOf" srcId="{B130452D-9D73-40BB-AF3F-77ABED865A08}" destId="{65F04BCC-419F-42AF-9F68-CD06EE183D16}" srcOrd="1" destOrd="0" presId="urn:microsoft.com/office/officeart/2005/8/layout/cycle2"/>
    <dgm:cxn modelId="{6580A7BE-995D-4E45-BE0F-F93C02531258}" type="presOf" srcId="{B0BF47CB-765A-479A-B386-573B30811EAE}" destId="{D1F2F211-C2FC-4663-B6D2-59D8FE468737}" srcOrd="0" destOrd="0" presId="urn:microsoft.com/office/officeart/2005/8/layout/cycle2"/>
    <dgm:cxn modelId="{3EA1C7DF-39FA-4C19-A2C1-FF1E8B9C4700}" type="presOf" srcId="{48539540-B9A5-44D0-9B03-4F459E7A9CDB}" destId="{3A070E05-69F1-441E-829D-A0537D70EE5C}" srcOrd="0" destOrd="0" presId="urn:microsoft.com/office/officeart/2005/8/layout/cycle2"/>
    <dgm:cxn modelId="{3ACE726A-E351-47BC-8A0C-A6BDDCCE7248}" type="presOf" srcId="{64DC617E-60FA-4D86-9F55-FE369CF394F1}" destId="{528ECC45-593C-491F-B1D6-771BF3AB28A9}" srcOrd="0" destOrd="0" presId="urn:microsoft.com/office/officeart/2005/8/layout/cycle2"/>
    <dgm:cxn modelId="{32A78BCC-CDC9-4EA7-BF9F-D7A93639107B}" type="presOf" srcId="{48539540-B9A5-44D0-9B03-4F459E7A9CDB}" destId="{17B5B61A-04A6-4866-B613-E0F305FE370E}" srcOrd="1" destOrd="0" presId="urn:microsoft.com/office/officeart/2005/8/layout/cycle2"/>
    <dgm:cxn modelId="{B7EA77ED-B6F7-4977-AB66-210FB88D4AFD}" type="presOf" srcId="{B130452D-9D73-40BB-AF3F-77ABED865A08}" destId="{35D7D8A4-FB51-4A58-9E16-2484A6333BFF}" srcOrd="0" destOrd="0" presId="urn:microsoft.com/office/officeart/2005/8/layout/cycle2"/>
    <dgm:cxn modelId="{90FE8EB3-F897-44A2-BC00-CEED62E5501F}" type="presOf" srcId="{6BE38160-33CA-4CCC-B3C8-B631A4BB5EAA}" destId="{3B960751-659B-4328-A7EA-6F6419E9FEFD}" srcOrd="1" destOrd="0" presId="urn:microsoft.com/office/officeart/2005/8/layout/cycle2"/>
    <dgm:cxn modelId="{A92CD727-73D8-44C8-9A51-A28AB18EB0CB}" type="presOf" srcId="{6BE38160-33CA-4CCC-B3C8-B631A4BB5EAA}" destId="{76AC1BF1-00A1-4A23-A802-849F283F3F85}" srcOrd="0" destOrd="0" presId="urn:microsoft.com/office/officeart/2005/8/layout/cycle2"/>
    <dgm:cxn modelId="{BBE06B58-4C03-425D-B273-C30C75E94866}" type="presParOf" srcId="{A792FC02-3AF5-491A-B75E-FF126B88FE13}" destId="{9E80D8FF-422D-4B7F-AF01-95C980A8F168}" srcOrd="0" destOrd="0" presId="urn:microsoft.com/office/officeart/2005/8/layout/cycle2"/>
    <dgm:cxn modelId="{A85130B2-B592-4E33-98C4-F4A48387CDFC}" type="presParOf" srcId="{A792FC02-3AF5-491A-B75E-FF126B88FE13}" destId="{35D7D8A4-FB51-4A58-9E16-2484A6333BFF}" srcOrd="1" destOrd="0" presId="urn:microsoft.com/office/officeart/2005/8/layout/cycle2"/>
    <dgm:cxn modelId="{CEE37423-20DB-4AC0-A703-CC97C37BD055}" type="presParOf" srcId="{35D7D8A4-FB51-4A58-9E16-2484A6333BFF}" destId="{65F04BCC-419F-42AF-9F68-CD06EE183D16}" srcOrd="0" destOrd="0" presId="urn:microsoft.com/office/officeart/2005/8/layout/cycle2"/>
    <dgm:cxn modelId="{0E293FE5-4075-4EA4-8EC1-0B04EB05B00F}" type="presParOf" srcId="{A792FC02-3AF5-491A-B75E-FF126B88FE13}" destId="{79039EBB-DADC-4EE9-AFE6-CC24FB26DA07}" srcOrd="2" destOrd="0" presId="urn:microsoft.com/office/officeart/2005/8/layout/cycle2"/>
    <dgm:cxn modelId="{4824B843-2935-4417-AEF3-5979CAD98FAA}" type="presParOf" srcId="{A792FC02-3AF5-491A-B75E-FF126B88FE13}" destId="{3A070E05-69F1-441E-829D-A0537D70EE5C}" srcOrd="3" destOrd="0" presId="urn:microsoft.com/office/officeart/2005/8/layout/cycle2"/>
    <dgm:cxn modelId="{FB3A4D61-E0B9-4585-AE36-37565DAB7A87}" type="presParOf" srcId="{3A070E05-69F1-441E-829D-A0537D70EE5C}" destId="{17B5B61A-04A6-4866-B613-E0F305FE370E}" srcOrd="0" destOrd="0" presId="urn:microsoft.com/office/officeart/2005/8/layout/cycle2"/>
    <dgm:cxn modelId="{D59014E3-5CFE-4690-B1BA-CBBCA304F7D1}" type="presParOf" srcId="{A792FC02-3AF5-491A-B75E-FF126B88FE13}" destId="{D422611D-CAAB-49CF-A793-89B601043241}" srcOrd="4" destOrd="0" presId="urn:microsoft.com/office/officeart/2005/8/layout/cycle2"/>
    <dgm:cxn modelId="{8E3280DC-E88E-4A35-9FED-E533B0E67EEC}" type="presParOf" srcId="{A792FC02-3AF5-491A-B75E-FF126B88FE13}" destId="{528ECC45-593C-491F-B1D6-771BF3AB28A9}" srcOrd="5" destOrd="0" presId="urn:microsoft.com/office/officeart/2005/8/layout/cycle2"/>
    <dgm:cxn modelId="{054D9557-6A1C-410F-9DEF-4D2592765D9A}" type="presParOf" srcId="{528ECC45-593C-491F-B1D6-771BF3AB28A9}" destId="{678929C9-188F-466D-85ED-44171908204A}" srcOrd="0" destOrd="0" presId="urn:microsoft.com/office/officeart/2005/8/layout/cycle2"/>
    <dgm:cxn modelId="{AEC9CD98-49C3-4097-A420-F92EA933DB43}" type="presParOf" srcId="{A792FC02-3AF5-491A-B75E-FF126B88FE13}" destId="{D1F2F211-C2FC-4663-B6D2-59D8FE468737}" srcOrd="6" destOrd="0" presId="urn:microsoft.com/office/officeart/2005/8/layout/cycle2"/>
    <dgm:cxn modelId="{75719618-F3C5-4D8D-A194-46ECF949B6D1}" type="presParOf" srcId="{A792FC02-3AF5-491A-B75E-FF126B88FE13}" destId="{76AC1BF1-00A1-4A23-A802-849F283F3F85}" srcOrd="7" destOrd="0" presId="urn:microsoft.com/office/officeart/2005/8/layout/cycle2"/>
    <dgm:cxn modelId="{C130CB93-071E-4111-A67A-802A61CD0AD6}" type="presParOf" srcId="{76AC1BF1-00A1-4A23-A802-849F283F3F85}" destId="{3B960751-659B-4328-A7EA-6F6419E9FEF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325672-DFA9-4759-BE50-A5646B96E673}"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9301F38A-A802-445A-8C81-01E7CE2A0D6F}">
      <dgm:prSet/>
      <dgm:spPr/>
      <dgm:t>
        <a:bodyPr/>
        <a:lstStyle/>
        <a:p>
          <a:pPr rtl="0"/>
          <a:r>
            <a:rPr lang="ru-RU" dirty="0" smtClean="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endParaRPr lang="ru-RU" dirty="0"/>
        </a:p>
      </dgm:t>
    </dgm:pt>
    <dgm:pt modelId="{CAE6E86A-5BAC-40E1-BBF8-FFB77702C82B}" type="parTrans" cxnId="{63A504A8-521D-42FA-B739-B48B53073CC6}">
      <dgm:prSet/>
      <dgm:spPr/>
      <dgm:t>
        <a:bodyPr/>
        <a:lstStyle/>
        <a:p>
          <a:endParaRPr lang="ru-RU"/>
        </a:p>
      </dgm:t>
    </dgm:pt>
    <dgm:pt modelId="{40E6B3A4-ED29-4BC3-AC48-5A4EBAABA76D}" type="sibTrans" cxnId="{63A504A8-521D-42FA-B739-B48B53073CC6}">
      <dgm:prSet/>
      <dgm:spPr/>
      <dgm:t>
        <a:bodyPr/>
        <a:lstStyle/>
        <a:p>
          <a:endParaRPr lang="ru-RU"/>
        </a:p>
      </dgm:t>
    </dgm:pt>
    <dgm:pt modelId="{C5BC4E94-9D10-4337-8A5D-53677C4735C5}" type="pres">
      <dgm:prSet presAssocID="{60325672-DFA9-4759-BE50-A5646B96E673}" presName="composite" presStyleCnt="0">
        <dgm:presLayoutVars>
          <dgm:chMax val="5"/>
          <dgm:dir/>
          <dgm:animLvl val="ctr"/>
          <dgm:resizeHandles val="exact"/>
        </dgm:presLayoutVars>
      </dgm:prSet>
      <dgm:spPr/>
      <dgm:t>
        <a:bodyPr/>
        <a:lstStyle/>
        <a:p>
          <a:endParaRPr lang="ru-RU"/>
        </a:p>
      </dgm:t>
    </dgm:pt>
    <dgm:pt modelId="{A04958A6-16F5-4AA5-B28A-58DC79A485CF}" type="pres">
      <dgm:prSet presAssocID="{60325672-DFA9-4759-BE50-A5646B96E673}" presName="cycle" presStyleCnt="0"/>
      <dgm:spPr/>
    </dgm:pt>
    <dgm:pt modelId="{AF41D58F-4C1A-44E4-822A-D1388047F99D}" type="pres">
      <dgm:prSet presAssocID="{60325672-DFA9-4759-BE50-A5646B96E673}" presName="centerShape" presStyleCnt="0"/>
      <dgm:spPr/>
    </dgm:pt>
    <dgm:pt modelId="{6576D26B-D15C-432A-BA75-EB716CBCC0F0}" type="pres">
      <dgm:prSet presAssocID="{60325672-DFA9-4759-BE50-A5646B96E673}" presName="connSite" presStyleLbl="node1" presStyleIdx="0" presStyleCnt="2"/>
      <dgm:spPr/>
    </dgm:pt>
    <dgm:pt modelId="{97D18FE9-5346-4CCC-964F-3F7F8888CF45}" type="pres">
      <dgm:prSet presAssocID="{60325672-DFA9-4759-BE50-A5646B96E673}" presName="visible" presStyleLbl="node1" presStyleIdx="0" presStyleCnt="2" custScaleX="97241" custLinFactNeighborX="33175" custLinFactNeighborY="-269"/>
      <dgm:spPr>
        <a:blipFill rotWithShape="0">
          <a:blip xmlns:r="http://schemas.openxmlformats.org/officeDocument/2006/relationships" r:embed="rId1"/>
          <a:stretch>
            <a:fillRect/>
          </a:stretch>
        </a:blipFill>
        <a:ln>
          <a:solidFill>
            <a:schemeClr val="tx1">
              <a:lumMod val="65000"/>
              <a:lumOff val="35000"/>
            </a:schemeClr>
          </a:solidFill>
        </a:ln>
      </dgm:spPr>
      <dgm:t>
        <a:bodyPr/>
        <a:lstStyle/>
        <a:p>
          <a:endParaRPr lang="ru-RU"/>
        </a:p>
      </dgm:t>
    </dgm:pt>
    <dgm:pt modelId="{0F9DEAA5-FDC6-48F2-B43F-E15807679688}" type="pres">
      <dgm:prSet presAssocID="{CAE6E86A-5BAC-40E1-BBF8-FFB77702C82B}" presName="Name25" presStyleLbl="parChTrans1D1" presStyleIdx="0" presStyleCnt="1"/>
      <dgm:spPr/>
      <dgm:t>
        <a:bodyPr/>
        <a:lstStyle/>
        <a:p>
          <a:endParaRPr lang="ru-RU"/>
        </a:p>
      </dgm:t>
    </dgm:pt>
    <dgm:pt modelId="{E1367D0D-E544-4758-AD27-AF3FE3D46200}" type="pres">
      <dgm:prSet presAssocID="{9301F38A-A802-445A-8C81-01E7CE2A0D6F}" presName="node" presStyleCnt="0"/>
      <dgm:spPr/>
    </dgm:pt>
    <dgm:pt modelId="{C1986BFE-86BD-4411-93B0-A0DA31F829C5}" type="pres">
      <dgm:prSet presAssocID="{9301F38A-A802-445A-8C81-01E7CE2A0D6F}" presName="parentNode" presStyleLbl="node1" presStyleIdx="1" presStyleCnt="2" custScaleX="251518" custScaleY="259888" custLinFactX="38824" custLinFactNeighborX="100000">
        <dgm:presLayoutVars>
          <dgm:chMax val="1"/>
          <dgm:bulletEnabled val="1"/>
        </dgm:presLayoutVars>
      </dgm:prSet>
      <dgm:spPr/>
      <dgm:t>
        <a:bodyPr/>
        <a:lstStyle/>
        <a:p>
          <a:endParaRPr lang="ru-RU"/>
        </a:p>
      </dgm:t>
    </dgm:pt>
    <dgm:pt modelId="{5040DF2E-7579-4A33-AED5-799E6A23ABDF}" type="pres">
      <dgm:prSet presAssocID="{9301F38A-A802-445A-8C81-01E7CE2A0D6F}" presName="childNode" presStyleLbl="revTx" presStyleIdx="0" presStyleCnt="0">
        <dgm:presLayoutVars>
          <dgm:bulletEnabled val="1"/>
        </dgm:presLayoutVars>
      </dgm:prSet>
      <dgm:spPr/>
    </dgm:pt>
  </dgm:ptLst>
  <dgm:cxnLst>
    <dgm:cxn modelId="{83048E01-F028-41B4-ACE5-004B4C0FAB71}" type="presOf" srcId="{60325672-DFA9-4759-BE50-A5646B96E673}" destId="{C5BC4E94-9D10-4337-8A5D-53677C4735C5}" srcOrd="0" destOrd="0" presId="urn:microsoft.com/office/officeart/2005/8/layout/radial2"/>
    <dgm:cxn modelId="{2223AF1F-A2F0-4794-851C-7E518003642F}" type="presOf" srcId="{CAE6E86A-5BAC-40E1-BBF8-FFB77702C82B}" destId="{0F9DEAA5-FDC6-48F2-B43F-E15807679688}" srcOrd="0" destOrd="0" presId="urn:microsoft.com/office/officeart/2005/8/layout/radial2"/>
    <dgm:cxn modelId="{63A504A8-521D-42FA-B739-B48B53073CC6}" srcId="{60325672-DFA9-4759-BE50-A5646B96E673}" destId="{9301F38A-A802-445A-8C81-01E7CE2A0D6F}" srcOrd="0" destOrd="0" parTransId="{CAE6E86A-5BAC-40E1-BBF8-FFB77702C82B}" sibTransId="{40E6B3A4-ED29-4BC3-AC48-5A4EBAABA76D}"/>
    <dgm:cxn modelId="{80C73625-E3D9-484E-89B5-97F1AD5BF9BD}" type="presOf" srcId="{9301F38A-A802-445A-8C81-01E7CE2A0D6F}" destId="{C1986BFE-86BD-4411-93B0-A0DA31F829C5}" srcOrd="0" destOrd="0" presId="urn:microsoft.com/office/officeart/2005/8/layout/radial2"/>
    <dgm:cxn modelId="{BDF58C81-3D3C-482A-9415-F2357D9705A2}" type="presParOf" srcId="{C5BC4E94-9D10-4337-8A5D-53677C4735C5}" destId="{A04958A6-16F5-4AA5-B28A-58DC79A485CF}" srcOrd="0" destOrd="0" presId="urn:microsoft.com/office/officeart/2005/8/layout/radial2"/>
    <dgm:cxn modelId="{FA8C28BD-8790-4698-AA72-E4D3D1D74AC1}" type="presParOf" srcId="{A04958A6-16F5-4AA5-B28A-58DC79A485CF}" destId="{AF41D58F-4C1A-44E4-822A-D1388047F99D}" srcOrd="0" destOrd="0" presId="urn:microsoft.com/office/officeart/2005/8/layout/radial2"/>
    <dgm:cxn modelId="{6E4FEA6B-5666-40C4-A10A-2C30F49F6981}" type="presParOf" srcId="{AF41D58F-4C1A-44E4-822A-D1388047F99D}" destId="{6576D26B-D15C-432A-BA75-EB716CBCC0F0}" srcOrd="0" destOrd="0" presId="urn:microsoft.com/office/officeart/2005/8/layout/radial2"/>
    <dgm:cxn modelId="{3B31B599-9F71-4FDF-B5A8-0223C0711E8F}" type="presParOf" srcId="{AF41D58F-4C1A-44E4-822A-D1388047F99D}" destId="{97D18FE9-5346-4CCC-964F-3F7F8888CF45}" srcOrd="1" destOrd="0" presId="urn:microsoft.com/office/officeart/2005/8/layout/radial2"/>
    <dgm:cxn modelId="{9E897E57-7987-4D7E-ABD5-3505BEEDB40B}" type="presParOf" srcId="{A04958A6-16F5-4AA5-B28A-58DC79A485CF}" destId="{0F9DEAA5-FDC6-48F2-B43F-E15807679688}" srcOrd="1" destOrd="0" presId="urn:microsoft.com/office/officeart/2005/8/layout/radial2"/>
    <dgm:cxn modelId="{AEB89CE4-B895-4D43-B4D1-1F8493EACE74}" type="presParOf" srcId="{A04958A6-16F5-4AA5-B28A-58DC79A485CF}" destId="{E1367D0D-E544-4758-AD27-AF3FE3D46200}" srcOrd="2" destOrd="0" presId="urn:microsoft.com/office/officeart/2005/8/layout/radial2"/>
    <dgm:cxn modelId="{D9C1518F-4D0B-4C6A-92FD-521232A652AA}" type="presParOf" srcId="{E1367D0D-E544-4758-AD27-AF3FE3D46200}" destId="{C1986BFE-86BD-4411-93B0-A0DA31F829C5}" srcOrd="0" destOrd="0" presId="urn:microsoft.com/office/officeart/2005/8/layout/radial2"/>
    <dgm:cxn modelId="{F42E0305-3430-48FE-A9B8-DA9F7F30005F}" type="presParOf" srcId="{E1367D0D-E544-4758-AD27-AF3FE3D46200}" destId="{5040DF2E-7579-4A33-AED5-799E6A23AB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03DE4D-3CF0-47D6-AE98-E0C128CFE007}" type="doc">
      <dgm:prSet loTypeId="urn:microsoft.com/office/officeart/2005/8/layout/hList7#6" loCatId="list" qsTypeId="urn:microsoft.com/office/officeart/2005/8/quickstyle/simple1" qsCatId="simple" csTypeId="urn:microsoft.com/office/officeart/2005/8/colors/colorful1#3" csCatId="colorful" phldr="1"/>
      <dgm:spPr/>
      <dgm:t>
        <a:bodyPr/>
        <a:lstStyle/>
        <a:p>
          <a:endParaRPr lang="ru-RU"/>
        </a:p>
      </dgm:t>
    </dgm:pt>
    <dgm:pt modelId="{D7139ABE-E8C8-49CA-846C-1D2B96FC4652}">
      <dgm:prSet/>
      <dgm:spPr/>
      <dgm:t>
        <a:bodyPr/>
        <a:lstStyle/>
        <a:p>
          <a:pPr rtl="0"/>
          <a:r>
            <a:rPr lang="ru-RU" dirty="0" smtClean="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endParaRPr lang="ru-RU" dirty="0">
            <a:latin typeface="Times New Roman" pitchFamily="18" charset="0"/>
            <a:cs typeface="Times New Roman" pitchFamily="18" charset="0"/>
          </a:endParaRPr>
        </a:p>
      </dgm:t>
    </dgm:pt>
    <dgm:pt modelId="{0F8ACBDA-4AB5-4409-B106-6D88FD5F37B8}" type="parTrans" cxnId="{20EB4BFE-3786-4530-802E-8A908D5A2F4B}">
      <dgm:prSet/>
      <dgm:spPr/>
      <dgm:t>
        <a:bodyPr/>
        <a:lstStyle/>
        <a:p>
          <a:endParaRPr lang="ru-RU"/>
        </a:p>
      </dgm:t>
    </dgm:pt>
    <dgm:pt modelId="{54A91F39-47B7-498F-97BF-DD16FEC198AE}" type="sibTrans" cxnId="{20EB4BFE-3786-4530-802E-8A908D5A2F4B}">
      <dgm:prSet/>
      <dgm:spPr/>
      <dgm:t>
        <a:bodyPr/>
        <a:lstStyle/>
        <a:p>
          <a:endParaRPr lang="ru-RU"/>
        </a:p>
      </dgm:t>
    </dgm:pt>
    <dgm:pt modelId="{B2CB5C43-FC7A-480E-978C-E4EDFE74FA48}" type="pres">
      <dgm:prSet presAssocID="{7A03DE4D-3CF0-47D6-AE98-E0C128CFE007}" presName="Name0" presStyleCnt="0">
        <dgm:presLayoutVars>
          <dgm:dir/>
          <dgm:resizeHandles val="exact"/>
        </dgm:presLayoutVars>
      </dgm:prSet>
      <dgm:spPr/>
      <dgm:t>
        <a:bodyPr/>
        <a:lstStyle/>
        <a:p>
          <a:endParaRPr lang="ru-RU"/>
        </a:p>
      </dgm:t>
    </dgm:pt>
    <dgm:pt modelId="{F69F3052-96A5-4E93-A25A-1659347B3C9A}" type="pres">
      <dgm:prSet presAssocID="{7A03DE4D-3CF0-47D6-AE98-E0C128CFE007}" presName="fgShape" presStyleLbl="fgShp" presStyleIdx="0" presStyleCnt="1"/>
      <dgm:spPr/>
    </dgm:pt>
    <dgm:pt modelId="{F2F715CB-52E4-46CB-B0A1-55D3BBE43B2B}" type="pres">
      <dgm:prSet presAssocID="{7A03DE4D-3CF0-47D6-AE98-E0C128CFE007}" presName="linComp" presStyleCnt="0"/>
      <dgm:spPr/>
    </dgm:pt>
    <dgm:pt modelId="{2306FDF4-CFE4-4537-9A54-42F17FDBCC4E}" type="pres">
      <dgm:prSet presAssocID="{D7139ABE-E8C8-49CA-846C-1D2B96FC4652}" presName="compNode" presStyleCnt="0"/>
      <dgm:spPr/>
    </dgm:pt>
    <dgm:pt modelId="{2A6BD27C-F44B-4F0B-8B9B-C942E1002D3A}" type="pres">
      <dgm:prSet presAssocID="{D7139ABE-E8C8-49CA-846C-1D2B96FC4652}" presName="bkgdShape" presStyleLbl="node1" presStyleIdx="0" presStyleCnt="1" custLinFactNeighborX="838" custLinFactNeighborY="-561"/>
      <dgm:spPr/>
      <dgm:t>
        <a:bodyPr/>
        <a:lstStyle/>
        <a:p>
          <a:endParaRPr lang="ru-RU"/>
        </a:p>
      </dgm:t>
    </dgm:pt>
    <dgm:pt modelId="{9B40285A-2B02-4F11-BEFC-B8A62CFCA993}" type="pres">
      <dgm:prSet presAssocID="{D7139ABE-E8C8-49CA-846C-1D2B96FC4652}" presName="nodeTx" presStyleLbl="node1" presStyleIdx="0" presStyleCnt="1">
        <dgm:presLayoutVars>
          <dgm:bulletEnabled val="1"/>
        </dgm:presLayoutVars>
      </dgm:prSet>
      <dgm:spPr/>
      <dgm:t>
        <a:bodyPr/>
        <a:lstStyle/>
        <a:p>
          <a:endParaRPr lang="ru-RU"/>
        </a:p>
      </dgm:t>
    </dgm:pt>
    <dgm:pt modelId="{520D708D-EA52-4982-ABE7-41F10A74AEB3}" type="pres">
      <dgm:prSet presAssocID="{D7139ABE-E8C8-49CA-846C-1D2B96FC4652}" presName="invisiNode" presStyleLbl="node1" presStyleIdx="0" presStyleCnt="1"/>
      <dgm:spPr/>
    </dgm:pt>
    <dgm:pt modelId="{BCA524C2-5B59-40CA-9417-39DBD58ECFD5}" type="pres">
      <dgm:prSet presAssocID="{D7139ABE-E8C8-49CA-846C-1D2B96FC4652}" presName="imagNode" presStyleLbl="fgImgPlace1" presStyleIdx="0" presStyleCnt="1"/>
      <dgm:spPr>
        <a:blipFill rotWithShape="0">
          <a:blip xmlns:r="http://schemas.openxmlformats.org/officeDocument/2006/relationships" r:embed="rId1"/>
          <a:stretch>
            <a:fillRect/>
          </a:stretch>
        </a:blipFill>
      </dgm:spPr>
    </dgm:pt>
  </dgm:ptLst>
  <dgm:cxnLst>
    <dgm:cxn modelId="{29EEBCD0-431E-4E63-933B-1925AA48E9BC}" type="presOf" srcId="{7A03DE4D-3CF0-47D6-AE98-E0C128CFE007}" destId="{B2CB5C43-FC7A-480E-978C-E4EDFE74FA48}" srcOrd="0" destOrd="0" presId="urn:microsoft.com/office/officeart/2005/8/layout/hList7#6"/>
    <dgm:cxn modelId="{BC298597-067A-4E8D-BF32-2507596D857B}" type="presOf" srcId="{D7139ABE-E8C8-49CA-846C-1D2B96FC4652}" destId="{2A6BD27C-F44B-4F0B-8B9B-C942E1002D3A}" srcOrd="0" destOrd="0" presId="urn:microsoft.com/office/officeart/2005/8/layout/hList7#6"/>
    <dgm:cxn modelId="{67AED1BC-5CA0-4342-B30D-91BA3C30E597}" type="presOf" srcId="{D7139ABE-E8C8-49CA-846C-1D2B96FC4652}" destId="{9B40285A-2B02-4F11-BEFC-B8A62CFCA993}" srcOrd="1" destOrd="0" presId="urn:microsoft.com/office/officeart/2005/8/layout/hList7#6"/>
    <dgm:cxn modelId="{20EB4BFE-3786-4530-802E-8A908D5A2F4B}" srcId="{7A03DE4D-3CF0-47D6-AE98-E0C128CFE007}" destId="{D7139ABE-E8C8-49CA-846C-1D2B96FC4652}" srcOrd="0" destOrd="0" parTransId="{0F8ACBDA-4AB5-4409-B106-6D88FD5F37B8}" sibTransId="{54A91F39-47B7-498F-97BF-DD16FEC198AE}"/>
    <dgm:cxn modelId="{598C623D-9EF1-4311-B3BC-0D68CFDDD686}" type="presParOf" srcId="{B2CB5C43-FC7A-480E-978C-E4EDFE74FA48}" destId="{F69F3052-96A5-4E93-A25A-1659347B3C9A}" srcOrd="0" destOrd="0" presId="urn:microsoft.com/office/officeart/2005/8/layout/hList7#6"/>
    <dgm:cxn modelId="{7D8895CE-6391-4174-8443-9FC31045325C}" type="presParOf" srcId="{B2CB5C43-FC7A-480E-978C-E4EDFE74FA48}" destId="{F2F715CB-52E4-46CB-B0A1-55D3BBE43B2B}" srcOrd="1" destOrd="0" presId="urn:microsoft.com/office/officeart/2005/8/layout/hList7#6"/>
    <dgm:cxn modelId="{91195F8C-166E-4B34-BC63-5E06FB526AD8}" type="presParOf" srcId="{F2F715CB-52E4-46CB-B0A1-55D3BBE43B2B}" destId="{2306FDF4-CFE4-4537-9A54-42F17FDBCC4E}" srcOrd="0" destOrd="0" presId="urn:microsoft.com/office/officeart/2005/8/layout/hList7#6"/>
    <dgm:cxn modelId="{EF57BB17-6093-4D5D-840C-E1773E1AB79C}" type="presParOf" srcId="{2306FDF4-CFE4-4537-9A54-42F17FDBCC4E}" destId="{2A6BD27C-F44B-4F0B-8B9B-C942E1002D3A}" srcOrd="0" destOrd="0" presId="urn:microsoft.com/office/officeart/2005/8/layout/hList7#6"/>
    <dgm:cxn modelId="{88597D23-F272-4E10-AA1A-58B78DD0EFA8}" type="presParOf" srcId="{2306FDF4-CFE4-4537-9A54-42F17FDBCC4E}" destId="{9B40285A-2B02-4F11-BEFC-B8A62CFCA993}" srcOrd="1" destOrd="0" presId="urn:microsoft.com/office/officeart/2005/8/layout/hList7#6"/>
    <dgm:cxn modelId="{F324E339-EB87-470B-8EF8-7127F8113A36}" type="presParOf" srcId="{2306FDF4-CFE4-4537-9A54-42F17FDBCC4E}" destId="{520D708D-EA52-4982-ABE7-41F10A74AEB3}" srcOrd="2" destOrd="0" presId="urn:microsoft.com/office/officeart/2005/8/layout/hList7#6"/>
    <dgm:cxn modelId="{425A405C-61A6-401F-A45B-2635BD6D4084}" type="presParOf" srcId="{2306FDF4-CFE4-4537-9A54-42F17FDBCC4E}" destId="{BCA524C2-5B59-40CA-9417-39DBD58ECFD5}"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53F801-DC59-41C5-BF42-5EDE9749B0A4}" type="doc">
      <dgm:prSet loTypeId="urn:microsoft.com/office/officeart/2005/8/layout/vList3#4" loCatId="list" qsTypeId="urn:microsoft.com/office/officeart/2005/8/quickstyle/simple1" qsCatId="simple" csTypeId="urn:microsoft.com/office/officeart/2005/8/colors/colorful3" csCatId="colorful" phldr="1"/>
      <dgm:spPr/>
      <dgm:t>
        <a:bodyPr/>
        <a:lstStyle/>
        <a:p>
          <a:endParaRPr lang="ru-RU"/>
        </a:p>
      </dgm:t>
    </dgm:pt>
    <dgm:pt modelId="{B8CA9522-A172-4427-9CBF-B2865767A7A7}">
      <dgm:prSet custT="1"/>
      <dgm:spPr/>
      <dgm:t>
        <a:bodyPr/>
        <a:lstStyle/>
        <a:p>
          <a:pPr rtl="0"/>
          <a:r>
            <a:rPr lang="ru-RU" sz="1200" b="1" dirty="0" smtClean="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endParaRPr lang="ru-RU" sz="1200" b="1" dirty="0"/>
        </a:p>
      </dgm:t>
    </dgm:pt>
    <dgm:pt modelId="{EC49DEE1-A908-41C6-B14A-DB431CE9E786}" type="parTrans" cxnId="{AC00EA48-D6A7-4EFD-ADF1-0FE68107BFC5}">
      <dgm:prSet/>
      <dgm:spPr/>
      <dgm:t>
        <a:bodyPr/>
        <a:lstStyle/>
        <a:p>
          <a:endParaRPr lang="ru-RU"/>
        </a:p>
      </dgm:t>
    </dgm:pt>
    <dgm:pt modelId="{360F4DEC-35B4-4E77-BF7C-7FC4E27BB2E2}" type="sibTrans" cxnId="{AC00EA48-D6A7-4EFD-ADF1-0FE68107BFC5}">
      <dgm:prSet/>
      <dgm:spPr/>
      <dgm:t>
        <a:bodyPr/>
        <a:lstStyle/>
        <a:p>
          <a:endParaRPr lang="ru-RU"/>
        </a:p>
      </dgm:t>
    </dgm:pt>
    <dgm:pt modelId="{A575CED1-FC2B-41AB-BFD3-80F6FE4842C8}">
      <dgm:prSet custT="1"/>
      <dgm:spPr/>
      <dgm:t>
        <a:bodyPr/>
        <a:lstStyle/>
        <a:p>
          <a:pPr rtl="0"/>
          <a:r>
            <a:rPr lang="ru-RU" sz="1200" b="1" dirty="0" smtClean="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endParaRPr lang="ru-RU" sz="1200" b="1" dirty="0"/>
        </a:p>
      </dgm:t>
    </dgm:pt>
    <dgm:pt modelId="{77FA783C-87F5-4CAB-B8C5-35DC1085A56B}" type="parTrans" cxnId="{087D22EF-7209-46DE-9962-83D2EFEFA2D4}">
      <dgm:prSet/>
      <dgm:spPr/>
      <dgm:t>
        <a:bodyPr/>
        <a:lstStyle/>
        <a:p>
          <a:endParaRPr lang="ru-RU"/>
        </a:p>
      </dgm:t>
    </dgm:pt>
    <dgm:pt modelId="{F84D3F21-A30D-492A-8476-AECDC5BD336D}" type="sibTrans" cxnId="{087D22EF-7209-46DE-9962-83D2EFEFA2D4}">
      <dgm:prSet/>
      <dgm:spPr/>
      <dgm:t>
        <a:bodyPr/>
        <a:lstStyle/>
        <a:p>
          <a:endParaRPr lang="ru-RU"/>
        </a:p>
      </dgm:t>
    </dgm:pt>
    <dgm:pt modelId="{87F5FE70-B635-4468-853E-FD646EEC026A}" type="pres">
      <dgm:prSet presAssocID="{1253F801-DC59-41C5-BF42-5EDE9749B0A4}" presName="linearFlow" presStyleCnt="0">
        <dgm:presLayoutVars>
          <dgm:dir/>
          <dgm:resizeHandles val="exact"/>
        </dgm:presLayoutVars>
      </dgm:prSet>
      <dgm:spPr/>
      <dgm:t>
        <a:bodyPr/>
        <a:lstStyle/>
        <a:p>
          <a:endParaRPr lang="ru-RU"/>
        </a:p>
      </dgm:t>
    </dgm:pt>
    <dgm:pt modelId="{393301AB-CAA2-4E04-A52B-F696EBC0DCF2}" type="pres">
      <dgm:prSet presAssocID="{B8CA9522-A172-4427-9CBF-B2865767A7A7}" presName="composite" presStyleCnt="0"/>
      <dgm:spPr/>
    </dgm:pt>
    <dgm:pt modelId="{AFBEA8E3-76BB-45F3-AE8D-3ABFC563F053}" type="pres">
      <dgm:prSet presAssocID="{B8CA9522-A172-4427-9CBF-B2865767A7A7}" presName="imgShp" presStyleLbl="fgImgPlace1" presStyleIdx="0" presStyleCnt="2"/>
      <dgm:spPr>
        <a:blipFill rotWithShape="0">
          <a:blip xmlns:r="http://schemas.openxmlformats.org/officeDocument/2006/relationships" r:embed="rId1"/>
          <a:stretch>
            <a:fillRect/>
          </a:stretch>
        </a:blipFill>
      </dgm:spPr>
    </dgm:pt>
    <dgm:pt modelId="{8AAD0E62-2610-446A-838F-FF2467176042}" type="pres">
      <dgm:prSet presAssocID="{B8CA9522-A172-4427-9CBF-B2865767A7A7}" presName="txShp" presStyleLbl="node1" presStyleIdx="0" presStyleCnt="2" custScaleX="116400" custScaleY="130672">
        <dgm:presLayoutVars>
          <dgm:bulletEnabled val="1"/>
        </dgm:presLayoutVars>
      </dgm:prSet>
      <dgm:spPr/>
      <dgm:t>
        <a:bodyPr/>
        <a:lstStyle/>
        <a:p>
          <a:endParaRPr lang="ru-RU"/>
        </a:p>
      </dgm:t>
    </dgm:pt>
    <dgm:pt modelId="{9297CA16-D561-4C37-B723-11136CBD1411}" type="pres">
      <dgm:prSet presAssocID="{360F4DEC-35B4-4E77-BF7C-7FC4E27BB2E2}" presName="spacing" presStyleCnt="0"/>
      <dgm:spPr/>
    </dgm:pt>
    <dgm:pt modelId="{AE3D525F-D13B-4163-9048-D6867265E923}" type="pres">
      <dgm:prSet presAssocID="{A575CED1-FC2B-41AB-BFD3-80F6FE4842C8}" presName="composite" presStyleCnt="0"/>
      <dgm:spPr/>
    </dgm:pt>
    <dgm:pt modelId="{CEB3879C-089C-45FA-BA75-B5AC316497C2}" type="pres">
      <dgm:prSet presAssocID="{A575CED1-FC2B-41AB-BFD3-80F6FE4842C8}" presName="imgShp" presStyleLbl="fgImgPlace1" presStyleIdx="1" presStyleCnt="2"/>
      <dgm:spPr>
        <a:blipFill rotWithShape="0">
          <a:blip xmlns:r="http://schemas.openxmlformats.org/officeDocument/2006/relationships" r:embed="rId2"/>
          <a:stretch>
            <a:fillRect/>
          </a:stretch>
        </a:blipFill>
      </dgm:spPr>
    </dgm:pt>
    <dgm:pt modelId="{1B70FB75-2019-43B9-9054-D386820A1E87}" type="pres">
      <dgm:prSet presAssocID="{A575CED1-FC2B-41AB-BFD3-80F6FE4842C8}" presName="txShp" presStyleLbl="node1" presStyleIdx="1" presStyleCnt="2" custScaleX="112422" custScaleY="136356">
        <dgm:presLayoutVars>
          <dgm:bulletEnabled val="1"/>
        </dgm:presLayoutVars>
      </dgm:prSet>
      <dgm:spPr/>
      <dgm:t>
        <a:bodyPr/>
        <a:lstStyle/>
        <a:p>
          <a:endParaRPr lang="ru-RU"/>
        </a:p>
      </dgm:t>
    </dgm:pt>
  </dgm:ptLst>
  <dgm:cxnLst>
    <dgm:cxn modelId="{35139CD1-BCD5-44F0-A407-9A29211B02E2}" type="presOf" srcId="{B8CA9522-A172-4427-9CBF-B2865767A7A7}" destId="{8AAD0E62-2610-446A-838F-FF2467176042}" srcOrd="0" destOrd="0" presId="urn:microsoft.com/office/officeart/2005/8/layout/vList3#4"/>
    <dgm:cxn modelId="{DA3A3DE0-76B9-45D4-8A6E-61CBE78974E1}" type="presOf" srcId="{A575CED1-FC2B-41AB-BFD3-80F6FE4842C8}" destId="{1B70FB75-2019-43B9-9054-D386820A1E87}" srcOrd="0" destOrd="0" presId="urn:microsoft.com/office/officeart/2005/8/layout/vList3#4"/>
    <dgm:cxn modelId="{087D22EF-7209-46DE-9962-83D2EFEFA2D4}" srcId="{1253F801-DC59-41C5-BF42-5EDE9749B0A4}" destId="{A575CED1-FC2B-41AB-BFD3-80F6FE4842C8}" srcOrd="1" destOrd="0" parTransId="{77FA783C-87F5-4CAB-B8C5-35DC1085A56B}" sibTransId="{F84D3F21-A30D-492A-8476-AECDC5BD336D}"/>
    <dgm:cxn modelId="{AC00EA48-D6A7-4EFD-ADF1-0FE68107BFC5}" srcId="{1253F801-DC59-41C5-BF42-5EDE9749B0A4}" destId="{B8CA9522-A172-4427-9CBF-B2865767A7A7}" srcOrd="0" destOrd="0" parTransId="{EC49DEE1-A908-41C6-B14A-DB431CE9E786}" sibTransId="{360F4DEC-35B4-4E77-BF7C-7FC4E27BB2E2}"/>
    <dgm:cxn modelId="{FF37EEE0-1D46-4729-A1BC-8F3D943F5E4B}" type="presOf" srcId="{1253F801-DC59-41C5-BF42-5EDE9749B0A4}" destId="{87F5FE70-B635-4468-853E-FD646EEC026A}" srcOrd="0" destOrd="0" presId="urn:microsoft.com/office/officeart/2005/8/layout/vList3#4"/>
    <dgm:cxn modelId="{02A97831-7541-4670-B7E4-D2D5666CCE1F}" type="presParOf" srcId="{87F5FE70-B635-4468-853E-FD646EEC026A}" destId="{393301AB-CAA2-4E04-A52B-F696EBC0DCF2}" srcOrd="0" destOrd="0" presId="urn:microsoft.com/office/officeart/2005/8/layout/vList3#4"/>
    <dgm:cxn modelId="{F3E9ADF4-C028-47F7-89CF-58C595562C54}" type="presParOf" srcId="{393301AB-CAA2-4E04-A52B-F696EBC0DCF2}" destId="{AFBEA8E3-76BB-45F3-AE8D-3ABFC563F053}" srcOrd="0" destOrd="0" presId="urn:microsoft.com/office/officeart/2005/8/layout/vList3#4"/>
    <dgm:cxn modelId="{7D6D0DE4-4127-4C7D-B8CE-B43DD93E40F2}" type="presParOf" srcId="{393301AB-CAA2-4E04-A52B-F696EBC0DCF2}" destId="{8AAD0E62-2610-446A-838F-FF2467176042}" srcOrd="1" destOrd="0" presId="urn:microsoft.com/office/officeart/2005/8/layout/vList3#4"/>
    <dgm:cxn modelId="{5AFE2921-61FE-4870-B4C9-2C9C867636FD}" type="presParOf" srcId="{87F5FE70-B635-4468-853E-FD646EEC026A}" destId="{9297CA16-D561-4C37-B723-11136CBD1411}" srcOrd="1" destOrd="0" presId="urn:microsoft.com/office/officeart/2005/8/layout/vList3#4"/>
    <dgm:cxn modelId="{7EA6871C-5A38-47E9-B027-5B4C1991CC49}" type="presParOf" srcId="{87F5FE70-B635-4468-853E-FD646EEC026A}" destId="{AE3D525F-D13B-4163-9048-D6867265E923}" srcOrd="2" destOrd="0" presId="urn:microsoft.com/office/officeart/2005/8/layout/vList3#4"/>
    <dgm:cxn modelId="{25DBEEAE-A579-4FE6-AAC0-9C3FF492388E}" type="presParOf" srcId="{AE3D525F-D13B-4163-9048-D6867265E923}" destId="{CEB3879C-089C-45FA-BA75-B5AC316497C2}" srcOrd="0" destOrd="0" presId="urn:microsoft.com/office/officeart/2005/8/layout/vList3#4"/>
    <dgm:cxn modelId="{8AD132C1-CF2B-40F4-9362-9708EA2B042C}" type="presParOf" srcId="{AE3D525F-D13B-4163-9048-D6867265E923}" destId="{1B70FB75-2019-43B9-9054-D386820A1E87}"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4B507E8-15DE-4ADE-96C4-8549176C7368}"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ru-RU"/>
        </a:p>
      </dgm:t>
    </dgm:pt>
    <dgm:pt modelId="{5DF3BE7D-AFCF-45F5-BD2C-17B70F038DB9}">
      <dgm:prSet custT="1"/>
      <dgm:spPr/>
      <dgm:t>
        <a:bodyPr/>
        <a:lstStyle/>
        <a:p>
          <a:pPr rtl="0"/>
          <a:r>
            <a:rPr lang="ru-RU" sz="1600" b="1" dirty="0" smtClean="0">
              <a:latin typeface="Times New Roman" pitchFamily="18" charset="0"/>
              <a:cs typeface="Times New Roman" pitchFamily="18" charset="0"/>
            </a:rPr>
            <a:t>К сведениям конфиденциального характера относятся: </a:t>
          </a:r>
          <a:endParaRPr lang="ru-RU" sz="1600" b="1" dirty="0">
            <a:latin typeface="Times New Roman" pitchFamily="18" charset="0"/>
            <a:cs typeface="Times New Roman" pitchFamily="18" charset="0"/>
          </a:endParaRPr>
        </a:p>
      </dgm:t>
    </dgm:pt>
    <dgm:pt modelId="{4C0C7BD2-B885-4BA3-A1B1-0FDC2F444A74}" type="parTrans" cxnId="{2B84B21E-5905-4981-89AF-42F7BAAF2048}">
      <dgm:prSet/>
      <dgm:spPr/>
      <dgm:t>
        <a:bodyPr/>
        <a:lstStyle/>
        <a:p>
          <a:endParaRPr lang="ru-RU"/>
        </a:p>
      </dgm:t>
    </dgm:pt>
    <dgm:pt modelId="{7A26DA7B-EDA2-4E5A-A5B0-FB20825A5BF1}" type="sibTrans" cxnId="{2B84B21E-5905-4981-89AF-42F7BAAF2048}">
      <dgm:prSet/>
      <dgm:spPr/>
      <dgm:t>
        <a:bodyPr/>
        <a:lstStyle/>
        <a:p>
          <a:endParaRPr lang="ru-RU"/>
        </a:p>
      </dgm:t>
    </dgm:pt>
    <dgm:pt modelId="{FB1DD9EC-CF7E-4008-8FF1-149E696AA445}">
      <dgm:prSet custT="1"/>
      <dgm:spPr/>
      <dgm:t>
        <a:bodyPr/>
        <a:lstStyle/>
        <a:p>
          <a:pPr rtl="0"/>
          <a:r>
            <a:rPr lang="ru-RU" sz="1050" b="1" dirty="0" smtClean="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endParaRPr lang="ru-RU" sz="1050" b="1" dirty="0">
            <a:latin typeface="Times New Roman" pitchFamily="18" charset="0"/>
            <a:cs typeface="Times New Roman" pitchFamily="18" charset="0"/>
          </a:endParaRPr>
        </a:p>
      </dgm:t>
    </dgm:pt>
    <dgm:pt modelId="{68F20FE3-6271-4C41-BC10-62EF4CC69475}" type="parTrans" cxnId="{1B4E8ADA-D0AB-436F-8B32-ECE5427242DC}">
      <dgm:prSet/>
      <dgm:spPr/>
      <dgm:t>
        <a:bodyPr/>
        <a:lstStyle/>
        <a:p>
          <a:endParaRPr lang="ru-RU"/>
        </a:p>
      </dgm:t>
    </dgm:pt>
    <dgm:pt modelId="{24CDF882-758B-40C5-9A91-4802890C99B0}" type="sibTrans" cxnId="{1B4E8ADA-D0AB-436F-8B32-ECE5427242DC}">
      <dgm:prSet/>
      <dgm:spPr/>
      <dgm:t>
        <a:bodyPr/>
        <a:lstStyle/>
        <a:p>
          <a:endParaRPr lang="ru-RU"/>
        </a:p>
      </dgm:t>
    </dgm:pt>
    <dgm:pt modelId="{B005B6D0-EF51-47FB-8975-E1B11ECD2A57}">
      <dgm:prSet custT="1"/>
      <dgm:spPr/>
      <dgm:t>
        <a:bodyPr/>
        <a:lstStyle/>
        <a:p>
          <a:pPr rtl="0"/>
          <a:r>
            <a:rPr lang="ru-RU" sz="1050" b="1" dirty="0" smtClean="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endParaRPr lang="ru-RU" sz="1050" b="1" dirty="0">
            <a:latin typeface="Times New Roman" pitchFamily="18" charset="0"/>
            <a:cs typeface="Times New Roman" pitchFamily="18" charset="0"/>
          </a:endParaRPr>
        </a:p>
      </dgm:t>
    </dgm:pt>
    <dgm:pt modelId="{A64C6E2A-0E13-4494-8CC0-1BD373209964}" type="parTrans" cxnId="{1674A67E-09AB-4003-8336-8E89FE91B961}">
      <dgm:prSet/>
      <dgm:spPr/>
      <dgm:t>
        <a:bodyPr/>
        <a:lstStyle/>
        <a:p>
          <a:endParaRPr lang="ru-RU"/>
        </a:p>
      </dgm:t>
    </dgm:pt>
    <dgm:pt modelId="{F8A10D67-9435-449E-AF64-793FA42105F0}" type="sibTrans" cxnId="{1674A67E-09AB-4003-8336-8E89FE91B961}">
      <dgm:prSet/>
      <dgm:spPr/>
      <dgm:t>
        <a:bodyPr/>
        <a:lstStyle/>
        <a:p>
          <a:endParaRPr lang="ru-RU"/>
        </a:p>
      </dgm:t>
    </dgm:pt>
    <dgm:pt modelId="{21140329-9A4B-4BC3-9A2A-3AF475C1D1BD}">
      <dgm:prSet custT="1"/>
      <dgm:spPr/>
      <dgm:t>
        <a:bodyPr/>
        <a:lstStyle/>
        <a:p>
          <a:pPr rtl="0"/>
          <a:r>
            <a:rPr lang="ru-RU" sz="1050" b="1" dirty="0" smtClean="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endParaRPr lang="ru-RU" sz="1050" b="1" dirty="0">
            <a:latin typeface="Times New Roman" pitchFamily="18" charset="0"/>
            <a:cs typeface="Times New Roman" pitchFamily="18" charset="0"/>
          </a:endParaRPr>
        </a:p>
      </dgm:t>
    </dgm:pt>
    <dgm:pt modelId="{54ED055E-E465-432A-876F-17B54D481B93}" type="parTrans" cxnId="{77011D84-892D-4DD0-8DF4-905C4EA3BA5D}">
      <dgm:prSet/>
      <dgm:spPr/>
      <dgm:t>
        <a:bodyPr/>
        <a:lstStyle/>
        <a:p>
          <a:endParaRPr lang="ru-RU"/>
        </a:p>
      </dgm:t>
    </dgm:pt>
    <dgm:pt modelId="{C8D832E7-3F95-4CB6-A8B6-1CD12DE0345A}" type="sibTrans" cxnId="{77011D84-892D-4DD0-8DF4-905C4EA3BA5D}">
      <dgm:prSet/>
      <dgm:spPr/>
      <dgm:t>
        <a:bodyPr/>
        <a:lstStyle/>
        <a:p>
          <a:endParaRPr lang="ru-RU"/>
        </a:p>
      </dgm:t>
    </dgm:pt>
    <dgm:pt modelId="{FD17B57C-5991-428D-AA08-52CF7DF3F230}">
      <dgm:prSet custT="1"/>
      <dgm:spPr/>
      <dgm:t>
        <a:bodyPr/>
        <a:lstStyle/>
        <a:p>
          <a:pPr rtl="0"/>
          <a:r>
            <a:rPr lang="ru-RU" sz="1050" b="1" dirty="0" smtClean="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endParaRPr lang="ru-RU" sz="1050" b="1" dirty="0">
            <a:latin typeface="Times New Roman" pitchFamily="18" charset="0"/>
            <a:cs typeface="Times New Roman" pitchFamily="18" charset="0"/>
          </a:endParaRPr>
        </a:p>
      </dgm:t>
    </dgm:pt>
    <dgm:pt modelId="{38666251-4007-495E-8136-B46D83B38111}" type="parTrans" cxnId="{690B405E-7EED-46D0-94D0-7556A72245B2}">
      <dgm:prSet/>
      <dgm:spPr/>
      <dgm:t>
        <a:bodyPr/>
        <a:lstStyle/>
        <a:p>
          <a:endParaRPr lang="ru-RU"/>
        </a:p>
      </dgm:t>
    </dgm:pt>
    <dgm:pt modelId="{8EB84837-4690-420C-9D5A-0EB8E3C353BC}" type="sibTrans" cxnId="{690B405E-7EED-46D0-94D0-7556A72245B2}">
      <dgm:prSet/>
      <dgm:spPr/>
      <dgm:t>
        <a:bodyPr/>
        <a:lstStyle/>
        <a:p>
          <a:endParaRPr lang="ru-RU"/>
        </a:p>
      </dgm:t>
    </dgm:pt>
    <dgm:pt modelId="{7C925573-A1C0-4710-B408-EDABDCA430EE}">
      <dgm:prSet custT="1"/>
      <dgm:spPr/>
      <dgm:t>
        <a:bodyPr/>
        <a:lstStyle/>
        <a:p>
          <a:pPr rtl="0"/>
          <a:r>
            <a:rPr lang="ru-RU" sz="1050" b="1" dirty="0" smtClean="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endParaRPr lang="ru-RU" sz="1050" b="1" dirty="0">
            <a:latin typeface="Times New Roman" pitchFamily="18" charset="0"/>
            <a:cs typeface="Times New Roman" pitchFamily="18" charset="0"/>
          </a:endParaRPr>
        </a:p>
      </dgm:t>
    </dgm:pt>
    <dgm:pt modelId="{DA12885F-B6E5-44E9-9EC7-CFC140EC07B5}" type="parTrans" cxnId="{4AA02D47-1F5C-4259-97A5-057E79BD5E54}">
      <dgm:prSet/>
      <dgm:spPr/>
      <dgm:t>
        <a:bodyPr/>
        <a:lstStyle/>
        <a:p>
          <a:endParaRPr lang="ru-RU"/>
        </a:p>
      </dgm:t>
    </dgm:pt>
    <dgm:pt modelId="{C583DA38-F50D-4F13-AADB-9DF7326965F4}" type="sibTrans" cxnId="{4AA02D47-1F5C-4259-97A5-057E79BD5E54}">
      <dgm:prSet/>
      <dgm:spPr/>
      <dgm:t>
        <a:bodyPr/>
        <a:lstStyle/>
        <a:p>
          <a:endParaRPr lang="ru-RU"/>
        </a:p>
      </dgm:t>
    </dgm:pt>
    <dgm:pt modelId="{C2F498A0-24EC-4938-9225-7EFF85513F57}">
      <dgm:prSet custT="1"/>
      <dgm:spPr/>
      <dgm:t>
        <a:bodyPr/>
        <a:lstStyle/>
        <a:p>
          <a:pPr rtl="0"/>
          <a:r>
            <a:rPr lang="ru-RU" sz="1050" b="1" dirty="0" smtClean="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endParaRPr lang="ru-RU" sz="1050" b="1" dirty="0">
            <a:latin typeface="Times New Roman" pitchFamily="18" charset="0"/>
            <a:cs typeface="Times New Roman" pitchFamily="18" charset="0"/>
          </a:endParaRPr>
        </a:p>
      </dgm:t>
    </dgm:pt>
    <dgm:pt modelId="{3B626778-2C8D-493E-AE3A-83D287B2B168}" type="parTrans" cxnId="{74A221ED-4320-4C6A-A285-9410F4C8A0D0}">
      <dgm:prSet/>
      <dgm:spPr/>
      <dgm:t>
        <a:bodyPr/>
        <a:lstStyle/>
        <a:p>
          <a:endParaRPr lang="ru-RU"/>
        </a:p>
      </dgm:t>
    </dgm:pt>
    <dgm:pt modelId="{6FBB58EE-0139-4AA7-80E6-E70BE7A395E0}" type="sibTrans" cxnId="{74A221ED-4320-4C6A-A285-9410F4C8A0D0}">
      <dgm:prSet/>
      <dgm:spPr/>
      <dgm:t>
        <a:bodyPr/>
        <a:lstStyle/>
        <a:p>
          <a:endParaRPr lang="ru-RU"/>
        </a:p>
      </dgm:t>
    </dgm:pt>
    <dgm:pt modelId="{C802BBAC-5004-4476-9E40-4ED1A252DAC5}" type="pres">
      <dgm:prSet presAssocID="{84B507E8-15DE-4ADE-96C4-8549176C7368}" presName="compositeShape" presStyleCnt="0">
        <dgm:presLayoutVars>
          <dgm:chMax val="7"/>
          <dgm:dir/>
          <dgm:resizeHandles val="exact"/>
        </dgm:presLayoutVars>
      </dgm:prSet>
      <dgm:spPr/>
      <dgm:t>
        <a:bodyPr/>
        <a:lstStyle/>
        <a:p>
          <a:endParaRPr lang="ru-RU"/>
        </a:p>
      </dgm:t>
    </dgm:pt>
    <dgm:pt modelId="{EEDA50EF-B3E9-4EC4-A2DA-99FCB538225A}" type="pres">
      <dgm:prSet presAssocID="{5DF3BE7D-AFCF-45F5-BD2C-17B70F038DB9}" presName="circ1" presStyleLbl="vennNode1" presStyleIdx="0" presStyleCnt="7" custScaleX="42289" custScaleY="44679"/>
      <dgm:spPr/>
    </dgm:pt>
    <dgm:pt modelId="{1A1776F0-3DF4-4986-B924-1DB632DAFF26}" type="pres">
      <dgm:prSet presAssocID="{5DF3BE7D-AFCF-45F5-BD2C-17B70F038DB9}" presName="circ1Tx" presStyleLbl="revTx" presStyleIdx="0" presStyleCnt="0" custScaleX="119592" custScaleY="115987" custLinFactNeighborX="2859" custLinFactNeighborY="3199">
        <dgm:presLayoutVars>
          <dgm:chMax val="0"/>
          <dgm:chPref val="0"/>
          <dgm:bulletEnabled val="1"/>
        </dgm:presLayoutVars>
      </dgm:prSet>
      <dgm:spPr/>
      <dgm:t>
        <a:bodyPr/>
        <a:lstStyle/>
        <a:p>
          <a:endParaRPr lang="ru-RU"/>
        </a:p>
      </dgm:t>
    </dgm:pt>
    <dgm:pt modelId="{A49D26A0-0663-4E30-BD93-06743D518D24}" type="pres">
      <dgm:prSet presAssocID="{FB1DD9EC-CF7E-4008-8FF1-149E696AA445}" presName="circ2" presStyleLbl="vennNode1" presStyleIdx="1" presStyleCnt="7" custScaleX="42289" custScaleY="44679"/>
      <dgm:spPr/>
    </dgm:pt>
    <dgm:pt modelId="{0D4616C2-438E-43A2-84BD-11555B1196AD}" type="pres">
      <dgm:prSet presAssocID="{FB1DD9EC-CF7E-4008-8FF1-149E696AA445}" presName="circ2Tx" presStyleLbl="revTx" presStyleIdx="0" presStyleCnt="0" custScaleX="119592" custScaleY="115987" custLinFactNeighborX="-19518" custLinFactNeighborY="-15402">
        <dgm:presLayoutVars>
          <dgm:chMax val="0"/>
          <dgm:chPref val="0"/>
          <dgm:bulletEnabled val="1"/>
        </dgm:presLayoutVars>
      </dgm:prSet>
      <dgm:spPr/>
      <dgm:t>
        <a:bodyPr/>
        <a:lstStyle/>
        <a:p>
          <a:endParaRPr lang="ru-RU"/>
        </a:p>
      </dgm:t>
    </dgm:pt>
    <dgm:pt modelId="{18847504-B152-440E-BECB-035EE53F1663}" type="pres">
      <dgm:prSet presAssocID="{B005B6D0-EF51-47FB-8975-E1B11ECD2A57}" presName="circ3" presStyleLbl="vennNode1" presStyleIdx="2" presStyleCnt="7" custScaleX="42289" custScaleY="44679"/>
      <dgm:spPr/>
    </dgm:pt>
    <dgm:pt modelId="{3543B96B-95CA-4335-89E6-3B74DA09744C}" type="pres">
      <dgm:prSet presAssocID="{B005B6D0-EF51-47FB-8975-E1B11ECD2A57}" presName="circ3Tx" presStyleLbl="revTx" presStyleIdx="0" presStyleCnt="0" custScaleX="119592" custScaleY="115987" custLinFactNeighborX="-13313" custLinFactNeighborY="3896">
        <dgm:presLayoutVars>
          <dgm:chMax val="0"/>
          <dgm:chPref val="0"/>
          <dgm:bulletEnabled val="1"/>
        </dgm:presLayoutVars>
      </dgm:prSet>
      <dgm:spPr/>
      <dgm:t>
        <a:bodyPr/>
        <a:lstStyle/>
        <a:p>
          <a:endParaRPr lang="ru-RU"/>
        </a:p>
      </dgm:t>
    </dgm:pt>
    <dgm:pt modelId="{51C8FB52-9289-4B8B-9681-E8920C3E0875}" type="pres">
      <dgm:prSet presAssocID="{21140329-9A4B-4BC3-9A2A-3AF475C1D1BD}" presName="circ4" presStyleLbl="vennNode1" presStyleIdx="3" presStyleCnt="7" custScaleX="42289" custScaleY="44679"/>
      <dgm:spPr/>
    </dgm:pt>
    <dgm:pt modelId="{AD93D056-6831-41B6-A081-198B3AF60438}" type="pres">
      <dgm:prSet presAssocID="{21140329-9A4B-4BC3-9A2A-3AF475C1D1BD}" presName="circ4Tx" presStyleLbl="revTx" presStyleIdx="0" presStyleCnt="0" custScaleX="119592" custScaleY="115987" custLinFactNeighborX="688" custLinFactNeighborY="-14689">
        <dgm:presLayoutVars>
          <dgm:chMax val="0"/>
          <dgm:chPref val="0"/>
          <dgm:bulletEnabled val="1"/>
        </dgm:presLayoutVars>
      </dgm:prSet>
      <dgm:spPr/>
      <dgm:t>
        <a:bodyPr/>
        <a:lstStyle/>
        <a:p>
          <a:endParaRPr lang="ru-RU"/>
        </a:p>
      </dgm:t>
    </dgm:pt>
    <dgm:pt modelId="{EEDEC071-3A54-43E7-93BB-09209879428B}" type="pres">
      <dgm:prSet presAssocID="{FD17B57C-5991-428D-AA08-52CF7DF3F230}" presName="circ5" presStyleLbl="vennNode1" presStyleIdx="4" presStyleCnt="7" custScaleX="42289" custScaleY="44679"/>
      <dgm:spPr/>
    </dgm:pt>
    <dgm:pt modelId="{36F3FF24-77E6-4B0E-94F0-AF696C1B4869}" type="pres">
      <dgm:prSet presAssocID="{FD17B57C-5991-428D-AA08-52CF7DF3F230}" presName="circ5Tx" presStyleLbl="revTx" presStyleIdx="0" presStyleCnt="0" custScaleX="119592" custScaleY="115987" custLinFactNeighborX="5107" custLinFactNeighborY="-20036">
        <dgm:presLayoutVars>
          <dgm:chMax val="0"/>
          <dgm:chPref val="0"/>
          <dgm:bulletEnabled val="1"/>
        </dgm:presLayoutVars>
      </dgm:prSet>
      <dgm:spPr/>
      <dgm:t>
        <a:bodyPr/>
        <a:lstStyle/>
        <a:p>
          <a:endParaRPr lang="ru-RU"/>
        </a:p>
      </dgm:t>
    </dgm:pt>
    <dgm:pt modelId="{DECFCF29-B871-4ACD-814F-C97893A9EC6B}" type="pres">
      <dgm:prSet presAssocID="{7C925573-A1C0-4710-B408-EDABDCA430EE}" presName="circ6" presStyleLbl="vennNode1" presStyleIdx="5" presStyleCnt="7" custScaleX="42289" custScaleY="44679"/>
      <dgm:spPr/>
      <dgm:t>
        <a:bodyPr/>
        <a:lstStyle/>
        <a:p>
          <a:endParaRPr lang="ru-RU"/>
        </a:p>
      </dgm:t>
    </dgm:pt>
    <dgm:pt modelId="{8A4146E5-6586-4502-ABCD-4311F75B4300}" type="pres">
      <dgm:prSet presAssocID="{7C925573-A1C0-4710-B408-EDABDCA430EE}" presName="circ6Tx" presStyleLbl="revTx" presStyleIdx="0" presStyleCnt="0" custScaleX="119592" custScaleY="115987" custLinFactNeighborX="10182" custLinFactNeighborY="-10778">
        <dgm:presLayoutVars>
          <dgm:chMax val="0"/>
          <dgm:chPref val="0"/>
          <dgm:bulletEnabled val="1"/>
        </dgm:presLayoutVars>
      </dgm:prSet>
      <dgm:spPr/>
      <dgm:t>
        <a:bodyPr/>
        <a:lstStyle/>
        <a:p>
          <a:endParaRPr lang="ru-RU"/>
        </a:p>
      </dgm:t>
    </dgm:pt>
    <dgm:pt modelId="{D668E5B8-8ED7-4E2D-A99C-C9B1877C2F66}" type="pres">
      <dgm:prSet presAssocID="{C2F498A0-24EC-4938-9225-7EFF85513F57}" presName="circ7" presStyleLbl="vennNode1" presStyleIdx="6" presStyleCnt="7" custScaleX="42289" custScaleY="44679"/>
      <dgm:spPr/>
    </dgm:pt>
    <dgm:pt modelId="{FCAF0CD1-1920-4E48-AC75-2AC3ADFB4A3B}" type="pres">
      <dgm:prSet presAssocID="{C2F498A0-24EC-4938-9225-7EFF85513F57}" presName="circ7Tx" presStyleLbl="revTx" presStyleIdx="0" presStyleCnt="0" custScaleX="119592" custScaleY="115987" custLinFactNeighborX="5736" custLinFactNeighborY="272">
        <dgm:presLayoutVars>
          <dgm:chMax val="0"/>
          <dgm:chPref val="0"/>
          <dgm:bulletEnabled val="1"/>
        </dgm:presLayoutVars>
      </dgm:prSet>
      <dgm:spPr/>
      <dgm:t>
        <a:bodyPr/>
        <a:lstStyle/>
        <a:p>
          <a:endParaRPr lang="ru-RU"/>
        </a:p>
      </dgm:t>
    </dgm:pt>
  </dgm:ptLst>
  <dgm:cxnLst>
    <dgm:cxn modelId="{CFC07A39-5A61-4066-A696-8C353A0D46E7}" type="presOf" srcId="{7C925573-A1C0-4710-B408-EDABDCA430EE}" destId="{8A4146E5-6586-4502-ABCD-4311F75B4300}" srcOrd="0" destOrd="0" presId="urn:microsoft.com/office/officeart/2005/8/layout/venn1"/>
    <dgm:cxn modelId="{7F228343-7EF3-4D84-8A70-826EA66EA223}" type="presOf" srcId="{5DF3BE7D-AFCF-45F5-BD2C-17B70F038DB9}" destId="{1A1776F0-3DF4-4986-B924-1DB632DAFF26}" srcOrd="0" destOrd="0" presId="urn:microsoft.com/office/officeart/2005/8/layout/venn1"/>
    <dgm:cxn modelId="{B1A16DB0-E397-419A-AB2D-E728E4C95ACA}" type="presOf" srcId="{B005B6D0-EF51-47FB-8975-E1B11ECD2A57}" destId="{3543B96B-95CA-4335-89E6-3B74DA09744C}" srcOrd="0" destOrd="0" presId="urn:microsoft.com/office/officeart/2005/8/layout/venn1"/>
    <dgm:cxn modelId="{0118E6F8-DFF8-4DB3-9C36-6FB066570C4B}" type="presOf" srcId="{C2F498A0-24EC-4938-9225-7EFF85513F57}" destId="{FCAF0CD1-1920-4E48-AC75-2AC3ADFB4A3B}" srcOrd="0" destOrd="0" presId="urn:microsoft.com/office/officeart/2005/8/layout/venn1"/>
    <dgm:cxn modelId="{A4FF6A30-6B26-4BCE-B8F4-DAC89461242A}" type="presOf" srcId="{84B507E8-15DE-4ADE-96C4-8549176C7368}" destId="{C802BBAC-5004-4476-9E40-4ED1A252DAC5}" srcOrd="0" destOrd="0" presId="urn:microsoft.com/office/officeart/2005/8/layout/venn1"/>
    <dgm:cxn modelId="{74A221ED-4320-4C6A-A285-9410F4C8A0D0}" srcId="{84B507E8-15DE-4ADE-96C4-8549176C7368}" destId="{C2F498A0-24EC-4938-9225-7EFF85513F57}" srcOrd="6" destOrd="0" parTransId="{3B626778-2C8D-493E-AE3A-83D287B2B168}" sibTransId="{6FBB58EE-0139-4AA7-80E6-E70BE7A395E0}"/>
    <dgm:cxn modelId="{7379EAC4-6F68-4992-9B07-05233C828BF0}" type="presOf" srcId="{FB1DD9EC-CF7E-4008-8FF1-149E696AA445}" destId="{0D4616C2-438E-43A2-84BD-11555B1196AD}" srcOrd="0" destOrd="0" presId="urn:microsoft.com/office/officeart/2005/8/layout/venn1"/>
    <dgm:cxn modelId="{77011D84-892D-4DD0-8DF4-905C4EA3BA5D}" srcId="{84B507E8-15DE-4ADE-96C4-8549176C7368}" destId="{21140329-9A4B-4BC3-9A2A-3AF475C1D1BD}" srcOrd="3" destOrd="0" parTransId="{54ED055E-E465-432A-876F-17B54D481B93}" sibTransId="{C8D832E7-3F95-4CB6-A8B6-1CD12DE0345A}"/>
    <dgm:cxn modelId="{4AA02D47-1F5C-4259-97A5-057E79BD5E54}" srcId="{84B507E8-15DE-4ADE-96C4-8549176C7368}" destId="{7C925573-A1C0-4710-B408-EDABDCA430EE}" srcOrd="5" destOrd="0" parTransId="{DA12885F-B6E5-44E9-9EC7-CFC140EC07B5}" sibTransId="{C583DA38-F50D-4F13-AADB-9DF7326965F4}"/>
    <dgm:cxn modelId="{690B405E-7EED-46D0-94D0-7556A72245B2}" srcId="{84B507E8-15DE-4ADE-96C4-8549176C7368}" destId="{FD17B57C-5991-428D-AA08-52CF7DF3F230}" srcOrd="4" destOrd="0" parTransId="{38666251-4007-495E-8136-B46D83B38111}" sibTransId="{8EB84837-4690-420C-9D5A-0EB8E3C353BC}"/>
    <dgm:cxn modelId="{2B84B21E-5905-4981-89AF-42F7BAAF2048}" srcId="{84B507E8-15DE-4ADE-96C4-8549176C7368}" destId="{5DF3BE7D-AFCF-45F5-BD2C-17B70F038DB9}" srcOrd="0" destOrd="0" parTransId="{4C0C7BD2-B885-4BA3-A1B1-0FDC2F444A74}" sibTransId="{7A26DA7B-EDA2-4E5A-A5B0-FB20825A5BF1}"/>
    <dgm:cxn modelId="{FC9AF245-84AB-48F5-A13D-E1526BA24A6F}" type="presOf" srcId="{FD17B57C-5991-428D-AA08-52CF7DF3F230}" destId="{36F3FF24-77E6-4B0E-94F0-AF696C1B4869}" srcOrd="0" destOrd="0" presId="urn:microsoft.com/office/officeart/2005/8/layout/venn1"/>
    <dgm:cxn modelId="{1B4E8ADA-D0AB-436F-8B32-ECE5427242DC}" srcId="{84B507E8-15DE-4ADE-96C4-8549176C7368}" destId="{FB1DD9EC-CF7E-4008-8FF1-149E696AA445}" srcOrd="1" destOrd="0" parTransId="{68F20FE3-6271-4C41-BC10-62EF4CC69475}" sibTransId="{24CDF882-758B-40C5-9A91-4802890C99B0}"/>
    <dgm:cxn modelId="{1674A67E-09AB-4003-8336-8E89FE91B961}" srcId="{84B507E8-15DE-4ADE-96C4-8549176C7368}" destId="{B005B6D0-EF51-47FB-8975-E1B11ECD2A57}" srcOrd="2" destOrd="0" parTransId="{A64C6E2A-0E13-4494-8CC0-1BD373209964}" sibTransId="{F8A10D67-9435-449E-AF64-793FA42105F0}"/>
    <dgm:cxn modelId="{84CA2F51-7E89-4530-9A03-6F2EDCBDFAC1}" type="presOf" srcId="{21140329-9A4B-4BC3-9A2A-3AF475C1D1BD}" destId="{AD93D056-6831-41B6-A081-198B3AF60438}" srcOrd="0" destOrd="0" presId="urn:microsoft.com/office/officeart/2005/8/layout/venn1"/>
    <dgm:cxn modelId="{46F39B4E-792D-4F5B-8308-8D3D8228FCBB}" type="presParOf" srcId="{C802BBAC-5004-4476-9E40-4ED1A252DAC5}" destId="{EEDA50EF-B3E9-4EC4-A2DA-99FCB538225A}" srcOrd="0" destOrd="0" presId="urn:microsoft.com/office/officeart/2005/8/layout/venn1"/>
    <dgm:cxn modelId="{F159CAD8-5148-4ED6-967E-48B68B49E8F7}" type="presParOf" srcId="{C802BBAC-5004-4476-9E40-4ED1A252DAC5}" destId="{1A1776F0-3DF4-4986-B924-1DB632DAFF26}" srcOrd="1" destOrd="0" presId="urn:microsoft.com/office/officeart/2005/8/layout/venn1"/>
    <dgm:cxn modelId="{A5979BBA-D175-4BE1-ACB2-5E016DAB3721}" type="presParOf" srcId="{C802BBAC-5004-4476-9E40-4ED1A252DAC5}" destId="{A49D26A0-0663-4E30-BD93-06743D518D24}" srcOrd="2" destOrd="0" presId="urn:microsoft.com/office/officeart/2005/8/layout/venn1"/>
    <dgm:cxn modelId="{A5DF843A-902B-43FB-B1B3-BF77CD561CC8}" type="presParOf" srcId="{C802BBAC-5004-4476-9E40-4ED1A252DAC5}" destId="{0D4616C2-438E-43A2-84BD-11555B1196AD}" srcOrd="3" destOrd="0" presId="urn:microsoft.com/office/officeart/2005/8/layout/venn1"/>
    <dgm:cxn modelId="{569E3AA7-47A1-451A-A917-8DF8351C9E30}" type="presParOf" srcId="{C802BBAC-5004-4476-9E40-4ED1A252DAC5}" destId="{18847504-B152-440E-BECB-035EE53F1663}" srcOrd="4" destOrd="0" presId="urn:microsoft.com/office/officeart/2005/8/layout/venn1"/>
    <dgm:cxn modelId="{B6E7DA87-3A25-4DA9-B7DF-1BE92912C5C8}" type="presParOf" srcId="{C802BBAC-5004-4476-9E40-4ED1A252DAC5}" destId="{3543B96B-95CA-4335-89E6-3B74DA09744C}" srcOrd="5" destOrd="0" presId="urn:microsoft.com/office/officeart/2005/8/layout/venn1"/>
    <dgm:cxn modelId="{0C29D26F-09DF-4A9C-8438-2B4E545286CF}" type="presParOf" srcId="{C802BBAC-5004-4476-9E40-4ED1A252DAC5}" destId="{51C8FB52-9289-4B8B-9681-E8920C3E0875}" srcOrd="6" destOrd="0" presId="urn:microsoft.com/office/officeart/2005/8/layout/venn1"/>
    <dgm:cxn modelId="{ADACB8B2-BF47-4221-90B9-AD4418A0BAA8}" type="presParOf" srcId="{C802BBAC-5004-4476-9E40-4ED1A252DAC5}" destId="{AD93D056-6831-41B6-A081-198B3AF60438}" srcOrd="7" destOrd="0" presId="urn:microsoft.com/office/officeart/2005/8/layout/venn1"/>
    <dgm:cxn modelId="{8D4B0D2A-1E1B-4D76-95D6-0B7DA7F08A52}" type="presParOf" srcId="{C802BBAC-5004-4476-9E40-4ED1A252DAC5}" destId="{EEDEC071-3A54-43E7-93BB-09209879428B}" srcOrd="8" destOrd="0" presId="urn:microsoft.com/office/officeart/2005/8/layout/venn1"/>
    <dgm:cxn modelId="{E0769957-1226-4019-8E9D-6CDAA2EE086E}" type="presParOf" srcId="{C802BBAC-5004-4476-9E40-4ED1A252DAC5}" destId="{36F3FF24-77E6-4B0E-94F0-AF696C1B4869}" srcOrd="9" destOrd="0" presId="urn:microsoft.com/office/officeart/2005/8/layout/venn1"/>
    <dgm:cxn modelId="{E44BECA0-E437-4DA5-BF12-7A2920DD8184}" type="presParOf" srcId="{C802BBAC-5004-4476-9E40-4ED1A252DAC5}" destId="{DECFCF29-B871-4ACD-814F-C97893A9EC6B}" srcOrd="10" destOrd="0" presId="urn:microsoft.com/office/officeart/2005/8/layout/venn1"/>
    <dgm:cxn modelId="{4E0F88D2-5047-448B-B62D-05D65A49AE0E}" type="presParOf" srcId="{C802BBAC-5004-4476-9E40-4ED1A252DAC5}" destId="{8A4146E5-6586-4502-ABCD-4311F75B4300}" srcOrd="11" destOrd="0" presId="urn:microsoft.com/office/officeart/2005/8/layout/venn1"/>
    <dgm:cxn modelId="{51D3132C-5850-4C03-9FBC-F6A1B80B33F1}" type="presParOf" srcId="{C802BBAC-5004-4476-9E40-4ED1A252DAC5}" destId="{D668E5B8-8ED7-4E2D-A99C-C9B1877C2F66}" srcOrd="12" destOrd="0" presId="urn:microsoft.com/office/officeart/2005/8/layout/venn1"/>
    <dgm:cxn modelId="{A2E467DE-BB25-4ADE-A170-05A59F60D4E4}" type="presParOf" srcId="{C802BBAC-5004-4476-9E40-4ED1A252DAC5}" destId="{FCAF0CD1-1920-4E48-AC75-2AC3ADFB4A3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48C2CB-6715-4EEB-B6A8-F284D4DF3EFA}" type="doc">
      <dgm:prSet loTypeId="urn:microsoft.com/office/officeart/2005/8/layout/hList7#7" loCatId="list" qsTypeId="urn:microsoft.com/office/officeart/2005/8/quickstyle/simple1" qsCatId="simple" csTypeId="urn:microsoft.com/office/officeart/2005/8/colors/colorful5" csCatId="colorful" phldr="1"/>
      <dgm:spPr/>
      <dgm:t>
        <a:bodyPr/>
        <a:lstStyle/>
        <a:p>
          <a:endParaRPr lang="ru-RU"/>
        </a:p>
      </dgm:t>
    </dgm:pt>
    <dgm:pt modelId="{8ADFEFB0-DC05-4329-8EF8-1790B788438D}">
      <dgm:prSet/>
      <dgm:spPr/>
      <dgm:t>
        <a:bodyPr/>
        <a:lstStyle/>
        <a:p>
          <a:pPr rtl="0"/>
          <a:r>
            <a:rPr lang="ru-RU" dirty="0" smtClean="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endParaRPr lang="ru-RU" dirty="0"/>
        </a:p>
      </dgm:t>
    </dgm:pt>
    <dgm:pt modelId="{6020FF53-7F2F-4ECC-9554-552307AFEFED}" type="parTrans" cxnId="{CDA699DC-D0F0-44C5-8C7E-A50712307A19}">
      <dgm:prSet/>
      <dgm:spPr/>
      <dgm:t>
        <a:bodyPr/>
        <a:lstStyle/>
        <a:p>
          <a:endParaRPr lang="ru-RU"/>
        </a:p>
      </dgm:t>
    </dgm:pt>
    <dgm:pt modelId="{99986832-A368-4BB4-8BDE-BD7C13B424F7}" type="sibTrans" cxnId="{CDA699DC-D0F0-44C5-8C7E-A50712307A19}">
      <dgm:prSet/>
      <dgm:spPr/>
      <dgm:t>
        <a:bodyPr/>
        <a:lstStyle/>
        <a:p>
          <a:endParaRPr lang="ru-RU"/>
        </a:p>
      </dgm:t>
    </dgm:pt>
    <dgm:pt modelId="{65AE12AF-8602-484C-BD16-A9EE642D0C3B}">
      <dgm:prSet/>
      <dgm:spPr/>
      <dgm:t>
        <a:bodyPr/>
        <a:lstStyle/>
        <a:p>
          <a:pPr rtl="0"/>
          <a:r>
            <a:rPr lang="ru-RU" dirty="0" smtClean="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endParaRPr lang="ru-RU" dirty="0"/>
        </a:p>
      </dgm:t>
    </dgm:pt>
    <dgm:pt modelId="{96CAFF3E-7ED1-430D-837E-1447AEB04326}" type="parTrans" cxnId="{39D270DD-4E17-41D6-8D7F-36DD40E958B5}">
      <dgm:prSet/>
      <dgm:spPr/>
      <dgm:t>
        <a:bodyPr/>
        <a:lstStyle/>
        <a:p>
          <a:endParaRPr lang="ru-RU"/>
        </a:p>
      </dgm:t>
    </dgm:pt>
    <dgm:pt modelId="{9B475A9D-5DDA-4132-9322-8E2D8ABB05EB}" type="sibTrans" cxnId="{39D270DD-4E17-41D6-8D7F-36DD40E958B5}">
      <dgm:prSet/>
      <dgm:spPr/>
      <dgm:t>
        <a:bodyPr/>
        <a:lstStyle/>
        <a:p>
          <a:endParaRPr lang="ru-RU"/>
        </a:p>
      </dgm:t>
    </dgm:pt>
    <dgm:pt modelId="{7D7CBDD8-8E6A-4B91-AF27-08DCD5582DD8}" type="pres">
      <dgm:prSet presAssocID="{2448C2CB-6715-4EEB-B6A8-F284D4DF3EFA}" presName="Name0" presStyleCnt="0">
        <dgm:presLayoutVars>
          <dgm:dir/>
          <dgm:resizeHandles val="exact"/>
        </dgm:presLayoutVars>
      </dgm:prSet>
      <dgm:spPr/>
      <dgm:t>
        <a:bodyPr/>
        <a:lstStyle/>
        <a:p>
          <a:endParaRPr lang="ru-RU"/>
        </a:p>
      </dgm:t>
    </dgm:pt>
    <dgm:pt modelId="{DB4BCEAF-93E9-4005-BBDA-3278AA225BCE}" type="pres">
      <dgm:prSet presAssocID="{2448C2CB-6715-4EEB-B6A8-F284D4DF3EFA}" presName="fgShape" presStyleLbl="fgShp" presStyleIdx="0" presStyleCnt="1"/>
      <dgm:spPr/>
    </dgm:pt>
    <dgm:pt modelId="{D566DFD5-919D-44F2-BA4C-50B4B92A8991}" type="pres">
      <dgm:prSet presAssocID="{2448C2CB-6715-4EEB-B6A8-F284D4DF3EFA}" presName="linComp" presStyleCnt="0"/>
      <dgm:spPr/>
    </dgm:pt>
    <dgm:pt modelId="{EC49CA8A-5AA8-411F-9B18-AA52BFE39E6C}" type="pres">
      <dgm:prSet presAssocID="{8ADFEFB0-DC05-4329-8EF8-1790B788438D}" presName="compNode" presStyleCnt="0"/>
      <dgm:spPr/>
    </dgm:pt>
    <dgm:pt modelId="{9081F741-B14F-423E-9856-A32BEEA03AE3}" type="pres">
      <dgm:prSet presAssocID="{8ADFEFB0-DC05-4329-8EF8-1790B788438D}" presName="bkgdShape" presStyleLbl="node1" presStyleIdx="0" presStyleCnt="2"/>
      <dgm:spPr/>
      <dgm:t>
        <a:bodyPr/>
        <a:lstStyle/>
        <a:p>
          <a:endParaRPr lang="ru-RU"/>
        </a:p>
      </dgm:t>
    </dgm:pt>
    <dgm:pt modelId="{CACD5810-218F-4E13-8F4D-7ADB9E9651FD}" type="pres">
      <dgm:prSet presAssocID="{8ADFEFB0-DC05-4329-8EF8-1790B788438D}" presName="nodeTx" presStyleLbl="node1" presStyleIdx="0" presStyleCnt="2">
        <dgm:presLayoutVars>
          <dgm:bulletEnabled val="1"/>
        </dgm:presLayoutVars>
      </dgm:prSet>
      <dgm:spPr/>
      <dgm:t>
        <a:bodyPr/>
        <a:lstStyle/>
        <a:p>
          <a:endParaRPr lang="ru-RU"/>
        </a:p>
      </dgm:t>
    </dgm:pt>
    <dgm:pt modelId="{DA88BBB6-01FD-4AED-934F-EFF7C31F7964}" type="pres">
      <dgm:prSet presAssocID="{8ADFEFB0-DC05-4329-8EF8-1790B788438D}" presName="invisiNode" presStyleLbl="node1" presStyleIdx="0" presStyleCnt="2"/>
      <dgm:spPr/>
    </dgm:pt>
    <dgm:pt modelId="{6F9A7C30-4633-4002-AB92-6273D6E7B203}" type="pres">
      <dgm:prSet presAssocID="{8ADFEFB0-DC05-4329-8EF8-1790B788438D}" presName="imagNode" presStyleLbl="fgImgPlace1" presStyleIdx="0" presStyleCnt="2" custScaleX="112911"/>
      <dgm:spPr>
        <a:blipFill rotWithShape="0">
          <a:blip xmlns:r="http://schemas.openxmlformats.org/officeDocument/2006/relationships" r:embed="rId1"/>
          <a:stretch>
            <a:fillRect/>
          </a:stretch>
        </a:blipFill>
      </dgm:spPr>
    </dgm:pt>
    <dgm:pt modelId="{278FEA20-20F0-492C-8762-94621D88CA0D}" type="pres">
      <dgm:prSet presAssocID="{99986832-A368-4BB4-8BDE-BD7C13B424F7}" presName="sibTrans" presStyleLbl="sibTrans2D1" presStyleIdx="0" presStyleCnt="0"/>
      <dgm:spPr/>
      <dgm:t>
        <a:bodyPr/>
        <a:lstStyle/>
        <a:p>
          <a:endParaRPr lang="ru-RU"/>
        </a:p>
      </dgm:t>
    </dgm:pt>
    <dgm:pt modelId="{84D3E7E4-AAEE-4123-AF5F-EE3FCD840F44}" type="pres">
      <dgm:prSet presAssocID="{65AE12AF-8602-484C-BD16-A9EE642D0C3B}" presName="compNode" presStyleCnt="0"/>
      <dgm:spPr/>
    </dgm:pt>
    <dgm:pt modelId="{2D217363-35A3-4740-A3DA-B75CBFBEAFE5}" type="pres">
      <dgm:prSet presAssocID="{65AE12AF-8602-484C-BD16-A9EE642D0C3B}" presName="bkgdShape" presStyleLbl="node1" presStyleIdx="1" presStyleCnt="2"/>
      <dgm:spPr/>
      <dgm:t>
        <a:bodyPr/>
        <a:lstStyle/>
        <a:p>
          <a:endParaRPr lang="ru-RU"/>
        </a:p>
      </dgm:t>
    </dgm:pt>
    <dgm:pt modelId="{7BE5AD66-E9CF-47B0-91D4-3D3772EE481B}" type="pres">
      <dgm:prSet presAssocID="{65AE12AF-8602-484C-BD16-A9EE642D0C3B}" presName="nodeTx" presStyleLbl="node1" presStyleIdx="1" presStyleCnt="2">
        <dgm:presLayoutVars>
          <dgm:bulletEnabled val="1"/>
        </dgm:presLayoutVars>
      </dgm:prSet>
      <dgm:spPr/>
      <dgm:t>
        <a:bodyPr/>
        <a:lstStyle/>
        <a:p>
          <a:endParaRPr lang="ru-RU"/>
        </a:p>
      </dgm:t>
    </dgm:pt>
    <dgm:pt modelId="{0CD20998-7AFC-46A7-B156-033D1272D39C}" type="pres">
      <dgm:prSet presAssocID="{65AE12AF-8602-484C-BD16-A9EE642D0C3B}" presName="invisiNode" presStyleLbl="node1" presStyleIdx="1" presStyleCnt="2"/>
      <dgm:spPr/>
    </dgm:pt>
    <dgm:pt modelId="{5BA21AE5-E0B7-483A-8D0B-1CA56260A5D0}" type="pres">
      <dgm:prSet presAssocID="{65AE12AF-8602-484C-BD16-A9EE642D0C3B}" presName="imagNode" presStyleLbl="fgImgPlace1" presStyleIdx="1" presStyleCnt="2"/>
      <dgm:spPr>
        <a:blipFill rotWithShape="0">
          <a:blip xmlns:r="http://schemas.openxmlformats.org/officeDocument/2006/relationships" r:embed="rId2"/>
          <a:stretch>
            <a:fillRect/>
          </a:stretch>
        </a:blipFill>
      </dgm:spPr>
    </dgm:pt>
  </dgm:ptLst>
  <dgm:cxnLst>
    <dgm:cxn modelId="{47AC4DF9-D1CB-4072-B374-25D9F443F697}" type="presOf" srcId="{8ADFEFB0-DC05-4329-8EF8-1790B788438D}" destId="{CACD5810-218F-4E13-8F4D-7ADB9E9651FD}" srcOrd="1" destOrd="0" presId="urn:microsoft.com/office/officeart/2005/8/layout/hList7#7"/>
    <dgm:cxn modelId="{F74D6315-C702-4008-A5EC-986AFA63C01A}" type="presOf" srcId="{65AE12AF-8602-484C-BD16-A9EE642D0C3B}" destId="{2D217363-35A3-4740-A3DA-B75CBFBEAFE5}" srcOrd="0" destOrd="0" presId="urn:microsoft.com/office/officeart/2005/8/layout/hList7#7"/>
    <dgm:cxn modelId="{DA441A98-A5D0-425C-809E-53B3B700124B}" type="presOf" srcId="{2448C2CB-6715-4EEB-B6A8-F284D4DF3EFA}" destId="{7D7CBDD8-8E6A-4B91-AF27-08DCD5582DD8}" srcOrd="0" destOrd="0" presId="urn:microsoft.com/office/officeart/2005/8/layout/hList7#7"/>
    <dgm:cxn modelId="{E5D05F4C-B76E-49A7-99D7-870482A744F1}" type="presOf" srcId="{65AE12AF-8602-484C-BD16-A9EE642D0C3B}" destId="{7BE5AD66-E9CF-47B0-91D4-3D3772EE481B}" srcOrd="1" destOrd="0" presId="urn:microsoft.com/office/officeart/2005/8/layout/hList7#7"/>
    <dgm:cxn modelId="{54AA514B-8FF5-4041-9E61-F87C6DC816FF}" type="presOf" srcId="{99986832-A368-4BB4-8BDE-BD7C13B424F7}" destId="{278FEA20-20F0-492C-8762-94621D88CA0D}" srcOrd="0" destOrd="0" presId="urn:microsoft.com/office/officeart/2005/8/layout/hList7#7"/>
    <dgm:cxn modelId="{CDA699DC-D0F0-44C5-8C7E-A50712307A19}" srcId="{2448C2CB-6715-4EEB-B6A8-F284D4DF3EFA}" destId="{8ADFEFB0-DC05-4329-8EF8-1790B788438D}" srcOrd="0" destOrd="0" parTransId="{6020FF53-7F2F-4ECC-9554-552307AFEFED}" sibTransId="{99986832-A368-4BB4-8BDE-BD7C13B424F7}"/>
    <dgm:cxn modelId="{8C77344E-49C7-45ED-8BB5-4CAF77D37539}" type="presOf" srcId="{8ADFEFB0-DC05-4329-8EF8-1790B788438D}" destId="{9081F741-B14F-423E-9856-A32BEEA03AE3}" srcOrd="0" destOrd="0" presId="urn:microsoft.com/office/officeart/2005/8/layout/hList7#7"/>
    <dgm:cxn modelId="{39D270DD-4E17-41D6-8D7F-36DD40E958B5}" srcId="{2448C2CB-6715-4EEB-B6A8-F284D4DF3EFA}" destId="{65AE12AF-8602-484C-BD16-A9EE642D0C3B}" srcOrd="1" destOrd="0" parTransId="{96CAFF3E-7ED1-430D-837E-1447AEB04326}" sibTransId="{9B475A9D-5DDA-4132-9322-8E2D8ABB05EB}"/>
    <dgm:cxn modelId="{2DE8AEFE-4371-49D4-A292-D0AD07351CFA}" type="presParOf" srcId="{7D7CBDD8-8E6A-4B91-AF27-08DCD5582DD8}" destId="{DB4BCEAF-93E9-4005-BBDA-3278AA225BCE}" srcOrd="0" destOrd="0" presId="urn:microsoft.com/office/officeart/2005/8/layout/hList7#7"/>
    <dgm:cxn modelId="{3CE4602C-3991-4BB1-9260-A8417C6CC20C}" type="presParOf" srcId="{7D7CBDD8-8E6A-4B91-AF27-08DCD5582DD8}" destId="{D566DFD5-919D-44F2-BA4C-50B4B92A8991}" srcOrd="1" destOrd="0" presId="urn:microsoft.com/office/officeart/2005/8/layout/hList7#7"/>
    <dgm:cxn modelId="{AE85F0C1-1024-4191-9185-A42E37F2943C}" type="presParOf" srcId="{D566DFD5-919D-44F2-BA4C-50B4B92A8991}" destId="{EC49CA8A-5AA8-411F-9B18-AA52BFE39E6C}" srcOrd="0" destOrd="0" presId="urn:microsoft.com/office/officeart/2005/8/layout/hList7#7"/>
    <dgm:cxn modelId="{B70AC6C8-A94A-44DD-9E73-68C92336ECCF}" type="presParOf" srcId="{EC49CA8A-5AA8-411F-9B18-AA52BFE39E6C}" destId="{9081F741-B14F-423E-9856-A32BEEA03AE3}" srcOrd="0" destOrd="0" presId="urn:microsoft.com/office/officeart/2005/8/layout/hList7#7"/>
    <dgm:cxn modelId="{A3C3F86D-05AC-4CFD-B9AB-6742CA03E9F6}" type="presParOf" srcId="{EC49CA8A-5AA8-411F-9B18-AA52BFE39E6C}" destId="{CACD5810-218F-4E13-8F4D-7ADB9E9651FD}" srcOrd="1" destOrd="0" presId="urn:microsoft.com/office/officeart/2005/8/layout/hList7#7"/>
    <dgm:cxn modelId="{784A237A-8497-46A2-89DC-8C453C833B99}" type="presParOf" srcId="{EC49CA8A-5AA8-411F-9B18-AA52BFE39E6C}" destId="{DA88BBB6-01FD-4AED-934F-EFF7C31F7964}" srcOrd="2" destOrd="0" presId="urn:microsoft.com/office/officeart/2005/8/layout/hList7#7"/>
    <dgm:cxn modelId="{04F75D4A-6D36-4EDC-945A-4ED32EEE0060}" type="presParOf" srcId="{EC49CA8A-5AA8-411F-9B18-AA52BFE39E6C}" destId="{6F9A7C30-4633-4002-AB92-6273D6E7B203}" srcOrd="3" destOrd="0" presId="urn:microsoft.com/office/officeart/2005/8/layout/hList7#7"/>
    <dgm:cxn modelId="{ED971CF8-3798-45DA-BE30-CC84B18C8E64}" type="presParOf" srcId="{D566DFD5-919D-44F2-BA4C-50B4B92A8991}" destId="{278FEA20-20F0-492C-8762-94621D88CA0D}" srcOrd="1" destOrd="0" presId="urn:microsoft.com/office/officeart/2005/8/layout/hList7#7"/>
    <dgm:cxn modelId="{7A65B87B-8ED9-4FF2-B6ED-28D98FF0EE3B}" type="presParOf" srcId="{D566DFD5-919D-44F2-BA4C-50B4B92A8991}" destId="{84D3E7E4-AAEE-4123-AF5F-EE3FCD840F44}" srcOrd="2" destOrd="0" presId="urn:microsoft.com/office/officeart/2005/8/layout/hList7#7"/>
    <dgm:cxn modelId="{DB6AB3E5-5A8F-45D8-8F62-25C671E4D322}" type="presParOf" srcId="{84D3E7E4-AAEE-4123-AF5F-EE3FCD840F44}" destId="{2D217363-35A3-4740-A3DA-B75CBFBEAFE5}" srcOrd="0" destOrd="0" presId="urn:microsoft.com/office/officeart/2005/8/layout/hList7#7"/>
    <dgm:cxn modelId="{678126AE-900D-46D5-8E37-34BA47F53D43}" type="presParOf" srcId="{84D3E7E4-AAEE-4123-AF5F-EE3FCD840F44}" destId="{7BE5AD66-E9CF-47B0-91D4-3D3772EE481B}" srcOrd="1" destOrd="0" presId="urn:microsoft.com/office/officeart/2005/8/layout/hList7#7"/>
    <dgm:cxn modelId="{59F5C112-CAA4-460E-BD2B-61844B8390BC}" type="presParOf" srcId="{84D3E7E4-AAEE-4123-AF5F-EE3FCD840F44}" destId="{0CD20998-7AFC-46A7-B156-033D1272D39C}" srcOrd="2" destOrd="0" presId="urn:microsoft.com/office/officeart/2005/8/layout/hList7#7"/>
    <dgm:cxn modelId="{97E3618A-EB72-4AEE-9216-854E33A4AF7A}" type="presParOf" srcId="{84D3E7E4-AAEE-4123-AF5F-EE3FCD840F44}" destId="{5BA21AE5-E0B7-483A-8D0B-1CA56260A5D0}" srcOrd="3" destOrd="0" presId="urn:microsoft.com/office/officeart/2005/8/layout/hList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24C0BA7-90E6-4A97-A8B5-1F23AC0AAFEF}"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ru-RU"/>
        </a:p>
      </dgm:t>
    </dgm:pt>
    <dgm:pt modelId="{72C4BE3B-033E-4C29-897A-2699E484676D}">
      <dgm:prSet custT="1"/>
      <dgm:spPr/>
      <dgm:t>
        <a:bodyPr/>
        <a:lstStyle/>
        <a:p>
          <a:pPr rtl="0"/>
          <a:r>
            <a:rPr lang="ru-RU" sz="1050" b="1" dirty="0" smtClean="0">
              <a:latin typeface="Times New Roman" pitchFamily="18" charset="0"/>
              <a:cs typeface="Times New Roman" pitchFamily="18" charset="0"/>
            </a:rPr>
            <a:t>Каждый государственный (муниципальный) служащий имеет право: </a:t>
          </a:r>
          <a:endParaRPr lang="ru-RU" sz="1050" b="1" dirty="0">
            <a:latin typeface="Times New Roman" pitchFamily="18" charset="0"/>
            <a:cs typeface="Times New Roman" pitchFamily="18" charset="0"/>
          </a:endParaRPr>
        </a:p>
      </dgm:t>
    </dgm:pt>
    <dgm:pt modelId="{1F9154FF-C4DC-47C0-A243-D2DA4156F962}" type="parTrans" cxnId="{C6E3CEFA-F14E-48DB-8819-901E0BBAD910}">
      <dgm:prSet/>
      <dgm:spPr/>
      <dgm:t>
        <a:bodyPr/>
        <a:lstStyle/>
        <a:p>
          <a:endParaRPr lang="ru-RU"/>
        </a:p>
      </dgm:t>
    </dgm:pt>
    <dgm:pt modelId="{AB36FBCD-2E0B-4427-9EF3-4CA07C7F067C}" type="sibTrans" cxnId="{C6E3CEFA-F14E-48DB-8819-901E0BBAD910}">
      <dgm:prSet/>
      <dgm:spPr/>
      <dgm:t>
        <a:bodyPr/>
        <a:lstStyle/>
        <a:p>
          <a:endParaRPr lang="ru-RU"/>
        </a:p>
      </dgm:t>
    </dgm:pt>
    <dgm:pt modelId="{CCDE5015-9845-4D7F-9A03-838B9AEC81AF}">
      <dgm:prSet custT="1"/>
      <dgm:spPr/>
      <dgm:t>
        <a:bodyPr/>
        <a:lstStyle/>
        <a:p>
          <a:pPr rtl="0"/>
          <a:r>
            <a:rPr lang="ru-RU" sz="1050" b="1" dirty="0" smtClean="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endParaRPr lang="ru-RU" sz="1050" b="1" dirty="0">
            <a:latin typeface="Times New Roman" pitchFamily="18" charset="0"/>
            <a:cs typeface="Times New Roman" pitchFamily="18" charset="0"/>
          </a:endParaRPr>
        </a:p>
      </dgm:t>
    </dgm:pt>
    <dgm:pt modelId="{6E7C32E0-BACF-483E-B877-87BF62A7AB7C}" type="parTrans" cxnId="{04FD2D1F-F231-4B2E-B93A-C8D841429F23}">
      <dgm:prSet/>
      <dgm:spPr/>
      <dgm:t>
        <a:bodyPr/>
        <a:lstStyle/>
        <a:p>
          <a:endParaRPr lang="ru-RU"/>
        </a:p>
      </dgm:t>
    </dgm:pt>
    <dgm:pt modelId="{91FBBFA6-EA00-4EC5-9F5E-2559D14D03E3}" type="sibTrans" cxnId="{04FD2D1F-F231-4B2E-B93A-C8D841429F23}">
      <dgm:prSet/>
      <dgm:spPr/>
      <dgm:t>
        <a:bodyPr/>
        <a:lstStyle/>
        <a:p>
          <a:endParaRPr lang="ru-RU"/>
        </a:p>
      </dgm:t>
    </dgm:pt>
    <dgm:pt modelId="{A58A12BF-A1EF-484B-8C8D-2BE986BA17FB}">
      <dgm:prSet custT="1"/>
      <dgm:spPr/>
      <dgm:t>
        <a:bodyPr/>
        <a:lstStyle/>
        <a:p>
          <a:pPr rtl="0"/>
          <a:r>
            <a:rPr lang="ru-RU" sz="1050" b="1" dirty="0" smtClean="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endParaRPr lang="ru-RU" sz="1050" b="1" dirty="0">
            <a:latin typeface="Times New Roman" pitchFamily="18" charset="0"/>
            <a:cs typeface="Times New Roman" pitchFamily="18" charset="0"/>
          </a:endParaRPr>
        </a:p>
      </dgm:t>
    </dgm:pt>
    <dgm:pt modelId="{33C6E0CD-8BEB-424D-AEE0-70DAB2D5DD1C}" type="parTrans" cxnId="{E91729C1-63EA-45D2-9753-F59AA9331AE9}">
      <dgm:prSet/>
      <dgm:spPr/>
      <dgm:t>
        <a:bodyPr/>
        <a:lstStyle/>
        <a:p>
          <a:endParaRPr lang="ru-RU"/>
        </a:p>
      </dgm:t>
    </dgm:pt>
    <dgm:pt modelId="{94B96CD4-F888-4756-983F-CC6788B4826D}" type="sibTrans" cxnId="{E91729C1-63EA-45D2-9753-F59AA9331AE9}">
      <dgm:prSet/>
      <dgm:spPr/>
      <dgm:t>
        <a:bodyPr/>
        <a:lstStyle/>
        <a:p>
          <a:endParaRPr lang="ru-RU"/>
        </a:p>
      </dgm:t>
    </dgm:pt>
    <dgm:pt modelId="{3DC68E55-6B3D-447E-96AC-33AB9428AFD3}">
      <dgm:prSet custT="1"/>
      <dgm:spPr/>
      <dgm:t>
        <a:bodyPr/>
        <a:lstStyle/>
        <a:p>
          <a:pPr rtl="0"/>
          <a:r>
            <a:rPr lang="ru-RU" sz="1050" b="1" dirty="0" smtClean="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endParaRPr lang="ru-RU" sz="1050" b="1" dirty="0">
            <a:latin typeface="Times New Roman" pitchFamily="18" charset="0"/>
            <a:cs typeface="Times New Roman" pitchFamily="18" charset="0"/>
          </a:endParaRPr>
        </a:p>
      </dgm:t>
    </dgm:pt>
    <dgm:pt modelId="{373D16C8-C718-4507-9195-C558F6751FB0}" type="parTrans" cxnId="{353240DC-09CB-4307-ABFE-E2DD1EE3E369}">
      <dgm:prSet/>
      <dgm:spPr/>
      <dgm:t>
        <a:bodyPr/>
        <a:lstStyle/>
        <a:p>
          <a:endParaRPr lang="ru-RU"/>
        </a:p>
      </dgm:t>
    </dgm:pt>
    <dgm:pt modelId="{453BC2F6-DCC2-43CE-BB70-B4292A99CC23}" type="sibTrans" cxnId="{353240DC-09CB-4307-ABFE-E2DD1EE3E369}">
      <dgm:prSet/>
      <dgm:spPr/>
      <dgm:t>
        <a:bodyPr/>
        <a:lstStyle/>
        <a:p>
          <a:endParaRPr lang="ru-RU"/>
        </a:p>
      </dgm:t>
    </dgm:pt>
    <dgm:pt modelId="{12C20EFA-64EF-4DFC-8CD4-6B1C70ADF500}" type="pres">
      <dgm:prSet presAssocID="{A24C0BA7-90E6-4A97-A8B5-1F23AC0AAFEF}" presName="CompostProcess" presStyleCnt="0">
        <dgm:presLayoutVars>
          <dgm:dir/>
          <dgm:resizeHandles val="exact"/>
        </dgm:presLayoutVars>
      </dgm:prSet>
      <dgm:spPr/>
      <dgm:t>
        <a:bodyPr/>
        <a:lstStyle/>
        <a:p>
          <a:endParaRPr lang="ru-RU"/>
        </a:p>
      </dgm:t>
    </dgm:pt>
    <dgm:pt modelId="{D6589936-2EDD-41F0-A5E3-D1A33D009339}" type="pres">
      <dgm:prSet presAssocID="{A24C0BA7-90E6-4A97-A8B5-1F23AC0AAFEF}" presName="arrow" presStyleLbl="bgShp" presStyleIdx="0" presStyleCnt="1"/>
      <dgm:spPr/>
    </dgm:pt>
    <dgm:pt modelId="{DD8295A3-D4CA-40DD-9C88-49A4E5E77D25}" type="pres">
      <dgm:prSet presAssocID="{A24C0BA7-90E6-4A97-A8B5-1F23AC0AAFEF}" presName="linearProcess" presStyleCnt="0"/>
      <dgm:spPr/>
    </dgm:pt>
    <dgm:pt modelId="{494E8193-4F72-4DCA-BC1D-6B184C7C1185}" type="pres">
      <dgm:prSet presAssocID="{72C4BE3B-033E-4C29-897A-2699E484676D}" presName="textNode" presStyleLbl="node1" presStyleIdx="0" presStyleCnt="4" custScaleX="117341">
        <dgm:presLayoutVars>
          <dgm:bulletEnabled val="1"/>
        </dgm:presLayoutVars>
      </dgm:prSet>
      <dgm:spPr/>
      <dgm:t>
        <a:bodyPr/>
        <a:lstStyle/>
        <a:p>
          <a:endParaRPr lang="ru-RU"/>
        </a:p>
      </dgm:t>
    </dgm:pt>
    <dgm:pt modelId="{59346D42-1D9B-4B4D-AA54-5B4F191948F4}" type="pres">
      <dgm:prSet presAssocID="{AB36FBCD-2E0B-4427-9EF3-4CA07C7F067C}" presName="sibTrans" presStyleCnt="0"/>
      <dgm:spPr/>
    </dgm:pt>
    <dgm:pt modelId="{CE40B918-AD06-4BA9-AA3C-8DA99F4A0B88}" type="pres">
      <dgm:prSet presAssocID="{CCDE5015-9845-4D7F-9A03-838B9AEC81AF}" presName="textNode" presStyleLbl="node1" presStyleIdx="1" presStyleCnt="4" custScaleX="117341">
        <dgm:presLayoutVars>
          <dgm:bulletEnabled val="1"/>
        </dgm:presLayoutVars>
      </dgm:prSet>
      <dgm:spPr/>
      <dgm:t>
        <a:bodyPr/>
        <a:lstStyle/>
        <a:p>
          <a:endParaRPr lang="ru-RU"/>
        </a:p>
      </dgm:t>
    </dgm:pt>
    <dgm:pt modelId="{AFF5C830-8CDE-4959-B1EB-CBB9E6582595}" type="pres">
      <dgm:prSet presAssocID="{91FBBFA6-EA00-4EC5-9F5E-2559D14D03E3}" presName="sibTrans" presStyleCnt="0"/>
      <dgm:spPr/>
    </dgm:pt>
    <dgm:pt modelId="{EF38A3E7-9796-4538-AC68-2588D8708CC8}" type="pres">
      <dgm:prSet presAssocID="{A58A12BF-A1EF-484B-8C8D-2BE986BA17FB}" presName="textNode" presStyleLbl="node1" presStyleIdx="2" presStyleCnt="4" custScaleX="117341">
        <dgm:presLayoutVars>
          <dgm:bulletEnabled val="1"/>
        </dgm:presLayoutVars>
      </dgm:prSet>
      <dgm:spPr/>
      <dgm:t>
        <a:bodyPr/>
        <a:lstStyle/>
        <a:p>
          <a:endParaRPr lang="ru-RU"/>
        </a:p>
      </dgm:t>
    </dgm:pt>
    <dgm:pt modelId="{E437072A-B50B-4D80-AD98-BDCDAE9AF376}" type="pres">
      <dgm:prSet presAssocID="{94B96CD4-F888-4756-983F-CC6788B4826D}" presName="sibTrans" presStyleCnt="0"/>
      <dgm:spPr/>
    </dgm:pt>
    <dgm:pt modelId="{70C245FB-243F-458F-9800-C5E8ABDDE31B}" type="pres">
      <dgm:prSet presAssocID="{3DC68E55-6B3D-447E-96AC-33AB9428AFD3}" presName="textNode" presStyleLbl="node1" presStyleIdx="3" presStyleCnt="4" custScaleX="141857">
        <dgm:presLayoutVars>
          <dgm:bulletEnabled val="1"/>
        </dgm:presLayoutVars>
      </dgm:prSet>
      <dgm:spPr/>
      <dgm:t>
        <a:bodyPr/>
        <a:lstStyle/>
        <a:p>
          <a:endParaRPr lang="ru-RU"/>
        </a:p>
      </dgm:t>
    </dgm:pt>
  </dgm:ptLst>
  <dgm:cxnLst>
    <dgm:cxn modelId="{AB75B0E7-DFB8-4965-A0D6-FFF592BFCBF5}" type="presOf" srcId="{CCDE5015-9845-4D7F-9A03-838B9AEC81AF}" destId="{CE40B918-AD06-4BA9-AA3C-8DA99F4A0B88}" srcOrd="0" destOrd="0" presId="urn:microsoft.com/office/officeart/2005/8/layout/hProcess9"/>
    <dgm:cxn modelId="{E91729C1-63EA-45D2-9753-F59AA9331AE9}" srcId="{A24C0BA7-90E6-4A97-A8B5-1F23AC0AAFEF}" destId="{A58A12BF-A1EF-484B-8C8D-2BE986BA17FB}" srcOrd="2" destOrd="0" parTransId="{33C6E0CD-8BEB-424D-AEE0-70DAB2D5DD1C}" sibTransId="{94B96CD4-F888-4756-983F-CC6788B4826D}"/>
    <dgm:cxn modelId="{04FD2D1F-F231-4B2E-B93A-C8D841429F23}" srcId="{A24C0BA7-90E6-4A97-A8B5-1F23AC0AAFEF}" destId="{CCDE5015-9845-4D7F-9A03-838B9AEC81AF}" srcOrd="1" destOrd="0" parTransId="{6E7C32E0-BACF-483E-B877-87BF62A7AB7C}" sibTransId="{91FBBFA6-EA00-4EC5-9F5E-2559D14D03E3}"/>
    <dgm:cxn modelId="{C6E3CEFA-F14E-48DB-8819-901E0BBAD910}" srcId="{A24C0BA7-90E6-4A97-A8B5-1F23AC0AAFEF}" destId="{72C4BE3B-033E-4C29-897A-2699E484676D}" srcOrd="0" destOrd="0" parTransId="{1F9154FF-C4DC-47C0-A243-D2DA4156F962}" sibTransId="{AB36FBCD-2E0B-4427-9EF3-4CA07C7F067C}"/>
    <dgm:cxn modelId="{F108DC24-E9E1-421C-85DF-646BDD817322}" type="presOf" srcId="{72C4BE3B-033E-4C29-897A-2699E484676D}" destId="{494E8193-4F72-4DCA-BC1D-6B184C7C1185}" srcOrd="0" destOrd="0" presId="urn:microsoft.com/office/officeart/2005/8/layout/hProcess9"/>
    <dgm:cxn modelId="{FA4F5EDB-0EE2-4670-84D3-DDFEE6113D8C}" type="presOf" srcId="{3DC68E55-6B3D-447E-96AC-33AB9428AFD3}" destId="{70C245FB-243F-458F-9800-C5E8ABDDE31B}" srcOrd="0" destOrd="0" presId="urn:microsoft.com/office/officeart/2005/8/layout/hProcess9"/>
    <dgm:cxn modelId="{92F28DFA-2557-490D-AEC4-BE3D26D05E45}" type="presOf" srcId="{A58A12BF-A1EF-484B-8C8D-2BE986BA17FB}" destId="{EF38A3E7-9796-4538-AC68-2588D8708CC8}" srcOrd="0" destOrd="0" presId="urn:microsoft.com/office/officeart/2005/8/layout/hProcess9"/>
    <dgm:cxn modelId="{353240DC-09CB-4307-ABFE-E2DD1EE3E369}" srcId="{A24C0BA7-90E6-4A97-A8B5-1F23AC0AAFEF}" destId="{3DC68E55-6B3D-447E-96AC-33AB9428AFD3}" srcOrd="3" destOrd="0" parTransId="{373D16C8-C718-4507-9195-C558F6751FB0}" sibTransId="{453BC2F6-DCC2-43CE-BB70-B4292A99CC23}"/>
    <dgm:cxn modelId="{69EF47C5-F2C7-4B32-A560-B67307FB3479}" type="presOf" srcId="{A24C0BA7-90E6-4A97-A8B5-1F23AC0AAFEF}" destId="{12C20EFA-64EF-4DFC-8CD4-6B1C70ADF500}" srcOrd="0" destOrd="0" presId="urn:microsoft.com/office/officeart/2005/8/layout/hProcess9"/>
    <dgm:cxn modelId="{266348D3-64FC-4FBE-8F55-A1A0EF8ECA6D}" type="presParOf" srcId="{12C20EFA-64EF-4DFC-8CD4-6B1C70ADF500}" destId="{D6589936-2EDD-41F0-A5E3-D1A33D009339}" srcOrd="0" destOrd="0" presId="urn:microsoft.com/office/officeart/2005/8/layout/hProcess9"/>
    <dgm:cxn modelId="{997CECCC-7048-405A-8E1A-DFC8B4575E8C}" type="presParOf" srcId="{12C20EFA-64EF-4DFC-8CD4-6B1C70ADF500}" destId="{DD8295A3-D4CA-40DD-9C88-49A4E5E77D25}" srcOrd="1" destOrd="0" presId="urn:microsoft.com/office/officeart/2005/8/layout/hProcess9"/>
    <dgm:cxn modelId="{D7F49737-EE47-402C-A5A8-ED83C3E31A91}" type="presParOf" srcId="{DD8295A3-D4CA-40DD-9C88-49A4E5E77D25}" destId="{494E8193-4F72-4DCA-BC1D-6B184C7C1185}" srcOrd="0" destOrd="0" presId="urn:microsoft.com/office/officeart/2005/8/layout/hProcess9"/>
    <dgm:cxn modelId="{55A10FEB-4D67-4F24-B991-848DB82DFFA7}" type="presParOf" srcId="{DD8295A3-D4CA-40DD-9C88-49A4E5E77D25}" destId="{59346D42-1D9B-4B4D-AA54-5B4F191948F4}" srcOrd="1" destOrd="0" presId="urn:microsoft.com/office/officeart/2005/8/layout/hProcess9"/>
    <dgm:cxn modelId="{D7DD3061-9ABF-45B0-AA1B-880F391A9AB7}" type="presParOf" srcId="{DD8295A3-D4CA-40DD-9C88-49A4E5E77D25}" destId="{CE40B918-AD06-4BA9-AA3C-8DA99F4A0B88}" srcOrd="2" destOrd="0" presId="urn:microsoft.com/office/officeart/2005/8/layout/hProcess9"/>
    <dgm:cxn modelId="{659A89AB-B4B4-4B64-BA83-946DDF85279C}" type="presParOf" srcId="{DD8295A3-D4CA-40DD-9C88-49A4E5E77D25}" destId="{AFF5C830-8CDE-4959-B1EB-CBB9E6582595}" srcOrd="3" destOrd="0" presId="urn:microsoft.com/office/officeart/2005/8/layout/hProcess9"/>
    <dgm:cxn modelId="{BEE32302-DC79-4819-8ACF-D1BE8E6876D9}" type="presParOf" srcId="{DD8295A3-D4CA-40DD-9C88-49A4E5E77D25}" destId="{EF38A3E7-9796-4538-AC68-2588D8708CC8}" srcOrd="4" destOrd="0" presId="urn:microsoft.com/office/officeart/2005/8/layout/hProcess9"/>
    <dgm:cxn modelId="{D62CEF16-8E34-4126-9DEC-490C8F12A177}" type="presParOf" srcId="{DD8295A3-D4CA-40DD-9C88-49A4E5E77D25}" destId="{E437072A-B50B-4D80-AD98-BDCDAE9AF376}" srcOrd="5" destOrd="0" presId="urn:microsoft.com/office/officeart/2005/8/layout/hProcess9"/>
    <dgm:cxn modelId="{2D90DCAF-1760-416B-9D36-0216EE3605F8}" type="presParOf" srcId="{DD8295A3-D4CA-40DD-9C88-49A4E5E77D25}" destId="{70C245FB-243F-458F-9800-C5E8ABDDE31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334D37F-AFF0-4896-882B-5F30769E0CA1}" type="doc">
      <dgm:prSet loTypeId="urn:microsoft.com/office/officeart/2005/8/layout/vList3#5" loCatId="list" qsTypeId="urn:microsoft.com/office/officeart/2005/8/quickstyle/simple1" qsCatId="simple" csTypeId="urn:microsoft.com/office/officeart/2005/8/colors/colorful3" csCatId="colorful" phldr="1"/>
      <dgm:spPr/>
      <dgm:t>
        <a:bodyPr/>
        <a:lstStyle/>
        <a:p>
          <a:endParaRPr lang="ru-RU"/>
        </a:p>
      </dgm:t>
    </dgm:pt>
    <dgm:pt modelId="{49A5BDF9-3B0F-435D-B682-75022C65DD48}">
      <dgm:prSet/>
      <dgm:spPr/>
      <dgm:t>
        <a:bodyPr/>
        <a:lstStyle/>
        <a:p>
          <a:pPr rtl="0"/>
          <a:r>
            <a:rPr lang="ru-RU" dirty="0" smtClean="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endParaRPr lang="ru-RU" dirty="0">
            <a:latin typeface="Times New Roman" pitchFamily="18" charset="0"/>
            <a:cs typeface="Times New Roman" pitchFamily="18" charset="0"/>
          </a:endParaRPr>
        </a:p>
      </dgm:t>
    </dgm:pt>
    <dgm:pt modelId="{61BBA1A3-0958-4E6E-9F22-1D4EF4AB5E48}" type="parTrans" cxnId="{3B110C29-0348-4270-BEB2-453AD741DDDA}">
      <dgm:prSet/>
      <dgm:spPr/>
      <dgm:t>
        <a:bodyPr/>
        <a:lstStyle/>
        <a:p>
          <a:endParaRPr lang="ru-RU"/>
        </a:p>
      </dgm:t>
    </dgm:pt>
    <dgm:pt modelId="{7D78B5DB-2180-43A8-9627-6BBD4A178740}" type="sibTrans" cxnId="{3B110C29-0348-4270-BEB2-453AD741DDDA}">
      <dgm:prSet/>
      <dgm:spPr/>
      <dgm:t>
        <a:bodyPr/>
        <a:lstStyle/>
        <a:p>
          <a:endParaRPr lang="ru-RU"/>
        </a:p>
      </dgm:t>
    </dgm:pt>
    <dgm:pt modelId="{F79DC8FE-FCF0-4564-9975-8C2BEA10BD82}">
      <dgm:prSet/>
      <dgm:spPr/>
      <dgm:t>
        <a:bodyPr/>
        <a:lstStyle/>
        <a:p>
          <a:pPr rtl="0"/>
          <a:r>
            <a:rPr lang="ru-RU" dirty="0" smtClean="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endParaRPr lang="ru-RU" dirty="0">
            <a:latin typeface="Times New Roman" pitchFamily="18" charset="0"/>
            <a:cs typeface="Times New Roman" pitchFamily="18" charset="0"/>
          </a:endParaRPr>
        </a:p>
      </dgm:t>
    </dgm:pt>
    <dgm:pt modelId="{0A695498-4B5C-4A93-AC5C-F141099D19FD}" type="parTrans" cxnId="{438F33F4-3055-483D-AA1A-434D88F52E0C}">
      <dgm:prSet/>
      <dgm:spPr/>
      <dgm:t>
        <a:bodyPr/>
        <a:lstStyle/>
        <a:p>
          <a:endParaRPr lang="ru-RU"/>
        </a:p>
      </dgm:t>
    </dgm:pt>
    <dgm:pt modelId="{CB4E9F3F-56C3-4821-A926-2BFE51AF60F5}" type="sibTrans" cxnId="{438F33F4-3055-483D-AA1A-434D88F52E0C}">
      <dgm:prSet/>
      <dgm:spPr/>
      <dgm:t>
        <a:bodyPr/>
        <a:lstStyle/>
        <a:p>
          <a:endParaRPr lang="ru-RU"/>
        </a:p>
      </dgm:t>
    </dgm:pt>
    <dgm:pt modelId="{44DD3336-EE07-4330-8AE4-F6E4254C51CB}" type="pres">
      <dgm:prSet presAssocID="{1334D37F-AFF0-4896-882B-5F30769E0CA1}" presName="linearFlow" presStyleCnt="0">
        <dgm:presLayoutVars>
          <dgm:dir/>
          <dgm:resizeHandles val="exact"/>
        </dgm:presLayoutVars>
      </dgm:prSet>
      <dgm:spPr/>
      <dgm:t>
        <a:bodyPr/>
        <a:lstStyle/>
        <a:p>
          <a:endParaRPr lang="ru-RU"/>
        </a:p>
      </dgm:t>
    </dgm:pt>
    <dgm:pt modelId="{4CDE8D07-55C0-4D42-93BD-7F529CA0371E}" type="pres">
      <dgm:prSet presAssocID="{49A5BDF9-3B0F-435D-B682-75022C65DD48}" presName="composite" presStyleCnt="0"/>
      <dgm:spPr/>
    </dgm:pt>
    <dgm:pt modelId="{989BE51A-4546-4E37-80A0-D1801EF6AF93}" type="pres">
      <dgm:prSet presAssocID="{49A5BDF9-3B0F-435D-B682-75022C65DD48}" presName="imgShp" presStyleLbl="fgImgPlace1" presStyleIdx="0" presStyleCnt="2"/>
      <dgm:spPr>
        <a:blipFill rotWithShape="0">
          <a:blip xmlns:r="http://schemas.openxmlformats.org/officeDocument/2006/relationships" r:embed="rId1"/>
          <a:stretch>
            <a:fillRect/>
          </a:stretch>
        </a:blipFill>
      </dgm:spPr>
    </dgm:pt>
    <dgm:pt modelId="{FBEF8FD9-69C8-487F-B573-D111DF250793}" type="pres">
      <dgm:prSet presAssocID="{49A5BDF9-3B0F-435D-B682-75022C65DD48}" presName="txShp" presStyleLbl="node1" presStyleIdx="0" presStyleCnt="2">
        <dgm:presLayoutVars>
          <dgm:bulletEnabled val="1"/>
        </dgm:presLayoutVars>
      </dgm:prSet>
      <dgm:spPr/>
      <dgm:t>
        <a:bodyPr/>
        <a:lstStyle/>
        <a:p>
          <a:endParaRPr lang="ru-RU"/>
        </a:p>
      </dgm:t>
    </dgm:pt>
    <dgm:pt modelId="{495B5275-8863-4961-BC1C-81D831AE812F}" type="pres">
      <dgm:prSet presAssocID="{7D78B5DB-2180-43A8-9627-6BBD4A178740}" presName="spacing" presStyleCnt="0"/>
      <dgm:spPr/>
    </dgm:pt>
    <dgm:pt modelId="{8899B788-F5E8-4872-9396-751AE4DED137}" type="pres">
      <dgm:prSet presAssocID="{F79DC8FE-FCF0-4564-9975-8C2BEA10BD82}" presName="composite" presStyleCnt="0"/>
      <dgm:spPr/>
    </dgm:pt>
    <dgm:pt modelId="{7ED57BFF-A430-4E35-B786-A50365FC4078}" type="pres">
      <dgm:prSet presAssocID="{F79DC8FE-FCF0-4564-9975-8C2BEA10BD82}" presName="imgShp" presStyleLbl="fgImgPlace1" presStyleIdx="1" presStyleCnt="2"/>
      <dgm:spPr>
        <a:blipFill rotWithShape="0">
          <a:blip xmlns:r="http://schemas.openxmlformats.org/officeDocument/2006/relationships" r:embed="rId2"/>
          <a:stretch>
            <a:fillRect/>
          </a:stretch>
        </a:blipFill>
      </dgm:spPr>
    </dgm:pt>
    <dgm:pt modelId="{220BE5B7-3B77-4B11-B1D9-069D29852FC6}" type="pres">
      <dgm:prSet presAssocID="{F79DC8FE-FCF0-4564-9975-8C2BEA10BD82}" presName="txShp" presStyleLbl="node1" presStyleIdx="1" presStyleCnt="2">
        <dgm:presLayoutVars>
          <dgm:bulletEnabled val="1"/>
        </dgm:presLayoutVars>
      </dgm:prSet>
      <dgm:spPr/>
      <dgm:t>
        <a:bodyPr/>
        <a:lstStyle/>
        <a:p>
          <a:endParaRPr lang="ru-RU"/>
        </a:p>
      </dgm:t>
    </dgm:pt>
  </dgm:ptLst>
  <dgm:cxnLst>
    <dgm:cxn modelId="{438F33F4-3055-483D-AA1A-434D88F52E0C}" srcId="{1334D37F-AFF0-4896-882B-5F30769E0CA1}" destId="{F79DC8FE-FCF0-4564-9975-8C2BEA10BD82}" srcOrd="1" destOrd="0" parTransId="{0A695498-4B5C-4A93-AC5C-F141099D19FD}" sibTransId="{CB4E9F3F-56C3-4821-A926-2BFE51AF60F5}"/>
    <dgm:cxn modelId="{A57D0C12-6A95-406B-9DDE-B7AC17AAB2C6}" type="presOf" srcId="{1334D37F-AFF0-4896-882B-5F30769E0CA1}" destId="{44DD3336-EE07-4330-8AE4-F6E4254C51CB}" srcOrd="0" destOrd="0" presId="urn:microsoft.com/office/officeart/2005/8/layout/vList3#5"/>
    <dgm:cxn modelId="{A6951E0F-085D-4AD9-8394-00F146163698}" type="presOf" srcId="{F79DC8FE-FCF0-4564-9975-8C2BEA10BD82}" destId="{220BE5B7-3B77-4B11-B1D9-069D29852FC6}" srcOrd="0" destOrd="0" presId="urn:microsoft.com/office/officeart/2005/8/layout/vList3#5"/>
    <dgm:cxn modelId="{3B110C29-0348-4270-BEB2-453AD741DDDA}" srcId="{1334D37F-AFF0-4896-882B-5F30769E0CA1}" destId="{49A5BDF9-3B0F-435D-B682-75022C65DD48}" srcOrd="0" destOrd="0" parTransId="{61BBA1A3-0958-4E6E-9F22-1D4EF4AB5E48}" sibTransId="{7D78B5DB-2180-43A8-9627-6BBD4A178740}"/>
    <dgm:cxn modelId="{6DAFA251-2ECF-406C-8247-459BD3DB29DF}" type="presOf" srcId="{49A5BDF9-3B0F-435D-B682-75022C65DD48}" destId="{FBEF8FD9-69C8-487F-B573-D111DF250793}" srcOrd="0" destOrd="0" presId="urn:microsoft.com/office/officeart/2005/8/layout/vList3#5"/>
    <dgm:cxn modelId="{0A4F718E-E7AA-44B2-BB52-02CE7D46BC44}" type="presParOf" srcId="{44DD3336-EE07-4330-8AE4-F6E4254C51CB}" destId="{4CDE8D07-55C0-4D42-93BD-7F529CA0371E}" srcOrd="0" destOrd="0" presId="urn:microsoft.com/office/officeart/2005/8/layout/vList3#5"/>
    <dgm:cxn modelId="{F4470D7E-20A3-48E9-99DD-07BBC90766E4}" type="presParOf" srcId="{4CDE8D07-55C0-4D42-93BD-7F529CA0371E}" destId="{989BE51A-4546-4E37-80A0-D1801EF6AF93}" srcOrd="0" destOrd="0" presId="urn:microsoft.com/office/officeart/2005/8/layout/vList3#5"/>
    <dgm:cxn modelId="{8324A366-C652-4E83-A571-666B2BDB4A2D}" type="presParOf" srcId="{4CDE8D07-55C0-4D42-93BD-7F529CA0371E}" destId="{FBEF8FD9-69C8-487F-B573-D111DF250793}" srcOrd="1" destOrd="0" presId="urn:microsoft.com/office/officeart/2005/8/layout/vList3#5"/>
    <dgm:cxn modelId="{6FD2FA5A-BF25-4883-BAF1-09218F56FDD8}" type="presParOf" srcId="{44DD3336-EE07-4330-8AE4-F6E4254C51CB}" destId="{495B5275-8863-4961-BC1C-81D831AE812F}" srcOrd="1" destOrd="0" presId="urn:microsoft.com/office/officeart/2005/8/layout/vList3#5"/>
    <dgm:cxn modelId="{1CDFBFA5-5E7D-4A11-8B79-2CAFCF58E5A1}" type="presParOf" srcId="{44DD3336-EE07-4330-8AE4-F6E4254C51CB}" destId="{8899B788-F5E8-4872-9396-751AE4DED137}" srcOrd="2" destOrd="0" presId="urn:microsoft.com/office/officeart/2005/8/layout/vList3#5"/>
    <dgm:cxn modelId="{4F270020-B7FF-42DF-A380-207EE519D9E4}" type="presParOf" srcId="{8899B788-F5E8-4872-9396-751AE4DED137}" destId="{7ED57BFF-A430-4E35-B786-A50365FC4078}" srcOrd="0" destOrd="0" presId="urn:microsoft.com/office/officeart/2005/8/layout/vList3#5"/>
    <dgm:cxn modelId="{A48C5A25-6789-46B5-B0A8-D1549ECFF4D6}" type="presParOf" srcId="{8899B788-F5E8-4872-9396-751AE4DED137}" destId="{220BE5B7-3B77-4B11-B1D9-069D29852FC6}"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975E6-2BA9-40E8-8773-A86F00B93C7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69561FFE-6138-4F13-B238-F78748746CBE}">
      <dgm:prSet/>
      <dgm:spPr/>
      <dgm:t>
        <a:bodyPr/>
        <a:lstStyle/>
        <a:p>
          <a:pPr algn="just" rtl="0"/>
          <a:r>
            <a:rPr lang="ru-RU"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dirty="0">
            <a:latin typeface="Times New Roman" pitchFamily="18" charset="0"/>
            <a:cs typeface="Times New Roman" pitchFamily="18" charset="0"/>
          </a:endParaRPr>
        </a:p>
      </dgm:t>
    </dgm:pt>
    <dgm:pt modelId="{A693D7CE-6D8B-4917-86F9-5ADBF1D53088}" type="parTrans" cxnId="{52DB11C1-7932-4CA3-B9C0-6D6885D2C9A4}">
      <dgm:prSet/>
      <dgm:spPr/>
      <dgm:t>
        <a:bodyPr/>
        <a:lstStyle/>
        <a:p>
          <a:endParaRPr lang="ru-RU"/>
        </a:p>
      </dgm:t>
    </dgm:pt>
    <dgm:pt modelId="{5216B995-CA07-4E46-8E1F-6126B0FE51BD}" type="sibTrans" cxnId="{52DB11C1-7932-4CA3-B9C0-6D6885D2C9A4}">
      <dgm:prSet/>
      <dgm:spPr/>
      <dgm:t>
        <a:bodyPr/>
        <a:lstStyle/>
        <a:p>
          <a:endParaRPr lang="ru-RU"/>
        </a:p>
      </dgm:t>
    </dgm:pt>
    <dgm:pt modelId="{038DB70A-65AE-4DA3-8EF1-299D1395A7BC}" type="pres">
      <dgm:prSet presAssocID="{06E975E6-2BA9-40E8-8773-A86F00B93C7D}" presName="linear" presStyleCnt="0">
        <dgm:presLayoutVars>
          <dgm:animLvl val="lvl"/>
          <dgm:resizeHandles val="exact"/>
        </dgm:presLayoutVars>
      </dgm:prSet>
      <dgm:spPr/>
      <dgm:t>
        <a:bodyPr/>
        <a:lstStyle/>
        <a:p>
          <a:endParaRPr lang="ru-RU"/>
        </a:p>
      </dgm:t>
    </dgm:pt>
    <dgm:pt modelId="{1F10CC71-8476-45F9-B615-56D11FB2FF74}" type="pres">
      <dgm:prSet presAssocID="{69561FFE-6138-4F13-B238-F78748746CBE}" presName="parentText" presStyleLbl="node1" presStyleIdx="0" presStyleCnt="1">
        <dgm:presLayoutVars>
          <dgm:chMax val="0"/>
          <dgm:bulletEnabled val="1"/>
        </dgm:presLayoutVars>
      </dgm:prSet>
      <dgm:spPr/>
      <dgm:t>
        <a:bodyPr/>
        <a:lstStyle/>
        <a:p>
          <a:endParaRPr lang="ru-RU"/>
        </a:p>
      </dgm:t>
    </dgm:pt>
  </dgm:ptLst>
  <dgm:cxnLst>
    <dgm:cxn modelId="{391FA854-6D12-49E4-B533-7FC19079A4A6}" type="presOf" srcId="{69561FFE-6138-4F13-B238-F78748746CBE}" destId="{1F10CC71-8476-45F9-B615-56D11FB2FF74}" srcOrd="0" destOrd="0" presId="urn:microsoft.com/office/officeart/2005/8/layout/vList2"/>
    <dgm:cxn modelId="{D64949D8-EAC1-409F-B904-37215E9E0211}" type="presOf" srcId="{06E975E6-2BA9-40E8-8773-A86F00B93C7D}" destId="{038DB70A-65AE-4DA3-8EF1-299D1395A7BC}" srcOrd="0" destOrd="0" presId="urn:microsoft.com/office/officeart/2005/8/layout/vList2"/>
    <dgm:cxn modelId="{52DB11C1-7932-4CA3-B9C0-6D6885D2C9A4}" srcId="{06E975E6-2BA9-40E8-8773-A86F00B93C7D}" destId="{69561FFE-6138-4F13-B238-F78748746CBE}" srcOrd="0" destOrd="0" parTransId="{A693D7CE-6D8B-4917-86F9-5ADBF1D53088}" sibTransId="{5216B995-CA07-4E46-8E1F-6126B0FE51BD}"/>
    <dgm:cxn modelId="{45C9137C-8E97-42CD-86C3-664360CFC0C8}" type="presParOf" srcId="{038DB70A-65AE-4DA3-8EF1-299D1395A7BC}" destId="{1F10CC71-8476-45F9-B615-56D11FB2FF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D041A6-5340-4888-9B8D-A252BC840AD5}"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ru-RU"/>
        </a:p>
      </dgm:t>
    </dgm:pt>
    <dgm:pt modelId="{4649A914-51EA-43B1-AF48-4F4179F94092}">
      <dgm:prSet custT="1"/>
      <dgm:spPr/>
      <dgm:t>
        <a:bodyPr/>
        <a:lstStyle/>
        <a:p>
          <a:pPr rtl="0"/>
          <a:r>
            <a:rPr lang="ru-RU" sz="1600" dirty="0" smtClean="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endParaRPr lang="ru-RU" sz="1600" dirty="0">
            <a:latin typeface="Times New Roman" pitchFamily="18" charset="0"/>
            <a:cs typeface="Times New Roman" pitchFamily="18" charset="0"/>
          </a:endParaRPr>
        </a:p>
      </dgm:t>
    </dgm:pt>
    <dgm:pt modelId="{3DF2795F-0CBE-4674-9D44-E64BACF7C8B7}" type="parTrans" cxnId="{768490F8-1C8E-43EB-8797-F03A5938C4D3}">
      <dgm:prSet/>
      <dgm:spPr/>
      <dgm:t>
        <a:bodyPr/>
        <a:lstStyle/>
        <a:p>
          <a:endParaRPr lang="ru-RU"/>
        </a:p>
      </dgm:t>
    </dgm:pt>
    <dgm:pt modelId="{88A0D09B-C8DE-4DA3-9B02-C935322514E2}" type="sibTrans" cxnId="{768490F8-1C8E-43EB-8797-F03A5938C4D3}">
      <dgm:prSet/>
      <dgm:spPr/>
      <dgm:t>
        <a:bodyPr/>
        <a:lstStyle/>
        <a:p>
          <a:endParaRPr lang="ru-RU"/>
        </a:p>
      </dgm:t>
    </dgm:pt>
    <dgm:pt modelId="{DFC9685C-8A2D-4FB1-95A3-BF83F8B934AB}" type="pres">
      <dgm:prSet presAssocID="{7CD041A6-5340-4888-9B8D-A252BC840AD5}" presName="compositeShape" presStyleCnt="0">
        <dgm:presLayoutVars>
          <dgm:chMax val="7"/>
          <dgm:dir/>
          <dgm:resizeHandles val="exact"/>
        </dgm:presLayoutVars>
      </dgm:prSet>
      <dgm:spPr/>
      <dgm:t>
        <a:bodyPr/>
        <a:lstStyle/>
        <a:p>
          <a:endParaRPr lang="ru-RU"/>
        </a:p>
      </dgm:t>
    </dgm:pt>
    <dgm:pt modelId="{9E19399E-5CDB-40EC-ADCD-772762531E5B}" type="pres">
      <dgm:prSet presAssocID="{4649A914-51EA-43B1-AF48-4F4179F94092}" presName="circ1TxSh" presStyleLbl="vennNode1" presStyleIdx="0" presStyleCnt="1" custScaleX="123049" custLinFactNeighborX="-465" custLinFactNeighborY="-372"/>
      <dgm:spPr/>
      <dgm:t>
        <a:bodyPr/>
        <a:lstStyle/>
        <a:p>
          <a:endParaRPr lang="ru-RU"/>
        </a:p>
      </dgm:t>
    </dgm:pt>
  </dgm:ptLst>
  <dgm:cxnLst>
    <dgm:cxn modelId="{9987A278-AE19-4F59-AA89-5FFA574244C0}" type="presOf" srcId="{4649A914-51EA-43B1-AF48-4F4179F94092}" destId="{9E19399E-5CDB-40EC-ADCD-772762531E5B}" srcOrd="0" destOrd="0" presId="urn:microsoft.com/office/officeart/2005/8/layout/venn1"/>
    <dgm:cxn modelId="{768490F8-1C8E-43EB-8797-F03A5938C4D3}" srcId="{7CD041A6-5340-4888-9B8D-A252BC840AD5}" destId="{4649A914-51EA-43B1-AF48-4F4179F94092}" srcOrd="0" destOrd="0" parTransId="{3DF2795F-0CBE-4674-9D44-E64BACF7C8B7}" sibTransId="{88A0D09B-C8DE-4DA3-9B02-C935322514E2}"/>
    <dgm:cxn modelId="{99132142-BDDB-46A4-8B03-B592EF9913EF}" type="presOf" srcId="{7CD041A6-5340-4888-9B8D-A252BC840AD5}" destId="{DFC9685C-8A2D-4FB1-95A3-BF83F8B934AB}" srcOrd="0" destOrd="0" presId="urn:microsoft.com/office/officeart/2005/8/layout/venn1"/>
    <dgm:cxn modelId="{E404C933-7991-42A9-8FE0-1F1EAD7473E8}" type="presParOf" srcId="{DFC9685C-8A2D-4FB1-95A3-BF83F8B934AB}" destId="{9E19399E-5CDB-40EC-ADCD-772762531E5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42A88A-8ADC-4B92-BB6D-EF181F2FCCDB}" type="doc">
      <dgm:prSet loTypeId="urn:microsoft.com/office/officeart/2005/8/layout/hProcess11" loCatId="process" qsTypeId="urn:microsoft.com/office/officeart/2005/8/quickstyle/simple1" qsCatId="simple" csTypeId="urn:microsoft.com/office/officeart/2005/8/colors/colorful1#4" csCatId="colorful" phldr="1"/>
      <dgm:spPr/>
      <dgm:t>
        <a:bodyPr/>
        <a:lstStyle/>
        <a:p>
          <a:endParaRPr lang="ru-RU"/>
        </a:p>
      </dgm:t>
    </dgm:pt>
    <dgm:pt modelId="{66D0DEA1-92B6-4A01-AAF3-2A5BE91F1947}">
      <dgm:prSet custT="1"/>
      <dgm:spPr/>
      <dgm:t>
        <a:bodyPr/>
        <a:lstStyle/>
        <a:p>
          <a:pPr rtl="0"/>
          <a:r>
            <a:rPr lang="ru-RU" sz="1400" dirty="0" smtClean="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endParaRPr lang="ru-RU" sz="1400" dirty="0">
            <a:latin typeface="Times New Roman" pitchFamily="18" charset="0"/>
            <a:cs typeface="Times New Roman" pitchFamily="18" charset="0"/>
          </a:endParaRPr>
        </a:p>
      </dgm:t>
    </dgm:pt>
    <dgm:pt modelId="{CD562B22-DFF0-4CEC-9F36-ABCB868A119E}" type="parTrans" cxnId="{3151780E-4674-4B02-BD87-D139A31A2792}">
      <dgm:prSet/>
      <dgm:spPr/>
      <dgm:t>
        <a:bodyPr/>
        <a:lstStyle/>
        <a:p>
          <a:endParaRPr lang="ru-RU"/>
        </a:p>
      </dgm:t>
    </dgm:pt>
    <dgm:pt modelId="{140BADB3-1EC7-483A-8924-C9AF0C7ED911}" type="sibTrans" cxnId="{3151780E-4674-4B02-BD87-D139A31A2792}">
      <dgm:prSet/>
      <dgm:spPr/>
      <dgm:t>
        <a:bodyPr/>
        <a:lstStyle/>
        <a:p>
          <a:endParaRPr lang="ru-RU"/>
        </a:p>
      </dgm:t>
    </dgm:pt>
    <dgm:pt modelId="{7EC8BF9B-FDD6-470E-B8EB-8C471E4F123D}">
      <dgm:prSet custT="1"/>
      <dgm:spPr/>
      <dgm:t>
        <a:bodyPr/>
        <a:lstStyle/>
        <a:p>
          <a:pPr rtl="0"/>
          <a:r>
            <a:rPr lang="ru-RU" sz="1400" dirty="0" smtClean="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endParaRPr lang="ru-RU" sz="1400" dirty="0">
            <a:latin typeface="Times New Roman" pitchFamily="18" charset="0"/>
            <a:cs typeface="Times New Roman" pitchFamily="18" charset="0"/>
          </a:endParaRPr>
        </a:p>
      </dgm:t>
    </dgm:pt>
    <dgm:pt modelId="{C1A700C9-D2AF-4EC5-A623-EC34A439283B}" type="parTrans" cxnId="{63092A04-6AD2-4DC4-8DC1-31C27673D101}">
      <dgm:prSet/>
      <dgm:spPr/>
      <dgm:t>
        <a:bodyPr/>
        <a:lstStyle/>
        <a:p>
          <a:endParaRPr lang="ru-RU"/>
        </a:p>
      </dgm:t>
    </dgm:pt>
    <dgm:pt modelId="{88FF7C9F-D5C2-4453-8EAD-9818A1BF13B7}" type="sibTrans" cxnId="{63092A04-6AD2-4DC4-8DC1-31C27673D101}">
      <dgm:prSet/>
      <dgm:spPr/>
      <dgm:t>
        <a:bodyPr/>
        <a:lstStyle/>
        <a:p>
          <a:endParaRPr lang="ru-RU"/>
        </a:p>
      </dgm:t>
    </dgm:pt>
    <dgm:pt modelId="{ABB7379A-EB10-4806-BF8D-CF8833F4F565}">
      <dgm:prSet custT="1"/>
      <dgm:spPr/>
      <dgm:t>
        <a:bodyPr/>
        <a:lstStyle/>
        <a:p>
          <a:pPr rtl="0"/>
          <a:r>
            <a:rPr lang="ru-RU" sz="1400" dirty="0" smtClean="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endParaRPr lang="ru-RU" sz="1400" dirty="0">
            <a:latin typeface="Times New Roman" pitchFamily="18" charset="0"/>
            <a:cs typeface="Times New Roman" pitchFamily="18" charset="0"/>
          </a:endParaRPr>
        </a:p>
      </dgm:t>
    </dgm:pt>
    <dgm:pt modelId="{255A7825-B429-44F5-AB85-B5378E0F4E1D}" type="parTrans" cxnId="{F23E637D-CB3D-403A-861D-8FF5D01B9DCB}">
      <dgm:prSet/>
      <dgm:spPr/>
      <dgm:t>
        <a:bodyPr/>
        <a:lstStyle/>
        <a:p>
          <a:endParaRPr lang="ru-RU"/>
        </a:p>
      </dgm:t>
    </dgm:pt>
    <dgm:pt modelId="{F67B5A19-774F-485E-A417-A3F0730AE6FA}" type="sibTrans" cxnId="{F23E637D-CB3D-403A-861D-8FF5D01B9DCB}">
      <dgm:prSet/>
      <dgm:spPr/>
      <dgm:t>
        <a:bodyPr/>
        <a:lstStyle/>
        <a:p>
          <a:endParaRPr lang="ru-RU"/>
        </a:p>
      </dgm:t>
    </dgm:pt>
    <dgm:pt modelId="{7E9F6D77-4640-4135-ACD5-4EA3BCA8A839}">
      <dgm:prSet custT="1"/>
      <dgm:spPr/>
      <dgm:t>
        <a:bodyPr/>
        <a:lstStyle/>
        <a:p>
          <a:pPr rtl="0"/>
          <a:r>
            <a:rPr lang="ru-RU" sz="1400" dirty="0" smtClean="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endParaRPr lang="ru-RU" sz="1400" dirty="0">
            <a:latin typeface="Times New Roman" pitchFamily="18" charset="0"/>
            <a:cs typeface="Times New Roman" pitchFamily="18" charset="0"/>
          </a:endParaRPr>
        </a:p>
      </dgm:t>
    </dgm:pt>
    <dgm:pt modelId="{0E53919F-1704-410B-B490-7840C90B351D}" type="parTrans" cxnId="{D5FE3C03-BF75-415E-AD59-466D91D183BC}">
      <dgm:prSet/>
      <dgm:spPr/>
      <dgm:t>
        <a:bodyPr/>
        <a:lstStyle/>
        <a:p>
          <a:endParaRPr lang="ru-RU"/>
        </a:p>
      </dgm:t>
    </dgm:pt>
    <dgm:pt modelId="{E42AF6A6-64F3-4FC3-A320-33FE0FC2C1BC}" type="sibTrans" cxnId="{D5FE3C03-BF75-415E-AD59-466D91D183BC}">
      <dgm:prSet/>
      <dgm:spPr/>
      <dgm:t>
        <a:bodyPr/>
        <a:lstStyle/>
        <a:p>
          <a:endParaRPr lang="ru-RU"/>
        </a:p>
      </dgm:t>
    </dgm:pt>
    <dgm:pt modelId="{1F7EB26A-534A-4B2B-B0ED-254E7426A0F0}" type="pres">
      <dgm:prSet presAssocID="{D442A88A-8ADC-4B92-BB6D-EF181F2FCCDB}" presName="Name0" presStyleCnt="0">
        <dgm:presLayoutVars>
          <dgm:dir/>
          <dgm:resizeHandles val="exact"/>
        </dgm:presLayoutVars>
      </dgm:prSet>
      <dgm:spPr/>
      <dgm:t>
        <a:bodyPr/>
        <a:lstStyle/>
        <a:p>
          <a:endParaRPr lang="ru-RU"/>
        </a:p>
      </dgm:t>
    </dgm:pt>
    <dgm:pt modelId="{533A7E61-2E96-4E27-A0E6-BE58B26DB6F8}" type="pres">
      <dgm:prSet presAssocID="{D442A88A-8ADC-4B92-BB6D-EF181F2FCCDB}" presName="arrow" presStyleLbl="bgShp" presStyleIdx="0" presStyleCnt="1"/>
      <dgm:spPr/>
    </dgm:pt>
    <dgm:pt modelId="{D12C5D88-7AEC-4D71-B39F-1B61E65487CC}" type="pres">
      <dgm:prSet presAssocID="{D442A88A-8ADC-4B92-BB6D-EF181F2FCCDB}" presName="points" presStyleCnt="0"/>
      <dgm:spPr/>
    </dgm:pt>
    <dgm:pt modelId="{5B8FF375-B0F9-4901-B7BE-7827D2A13171}" type="pres">
      <dgm:prSet presAssocID="{66D0DEA1-92B6-4A01-AAF3-2A5BE91F1947}" presName="compositeA" presStyleCnt="0"/>
      <dgm:spPr/>
    </dgm:pt>
    <dgm:pt modelId="{1C58F206-62B9-490A-9D7D-52BC12A904E6}" type="pres">
      <dgm:prSet presAssocID="{66D0DEA1-92B6-4A01-AAF3-2A5BE91F1947}" presName="textA" presStyleLbl="revTx" presStyleIdx="0" presStyleCnt="4">
        <dgm:presLayoutVars>
          <dgm:bulletEnabled val="1"/>
        </dgm:presLayoutVars>
      </dgm:prSet>
      <dgm:spPr/>
      <dgm:t>
        <a:bodyPr/>
        <a:lstStyle/>
        <a:p>
          <a:endParaRPr lang="ru-RU"/>
        </a:p>
      </dgm:t>
    </dgm:pt>
    <dgm:pt modelId="{165BE405-8F79-4F71-B61F-4052E3D1A19E}" type="pres">
      <dgm:prSet presAssocID="{66D0DEA1-92B6-4A01-AAF3-2A5BE91F1947}" presName="circleA" presStyleLbl="node1" presStyleIdx="0" presStyleCnt="4"/>
      <dgm:spPr/>
    </dgm:pt>
    <dgm:pt modelId="{B6AEB4F8-7D91-4001-9114-651130D539DB}" type="pres">
      <dgm:prSet presAssocID="{66D0DEA1-92B6-4A01-AAF3-2A5BE91F1947}" presName="spaceA" presStyleCnt="0"/>
      <dgm:spPr/>
    </dgm:pt>
    <dgm:pt modelId="{B28F6BA4-ED6F-4E8D-ABE2-32CBF2F6C447}" type="pres">
      <dgm:prSet presAssocID="{140BADB3-1EC7-483A-8924-C9AF0C7ED911}" presName="space" presStyleCnt="0"/>
      <dgm:spPr/>
    </dgm:pt>
    <dgm:pt modelId="{30040C50-3610-4DA2-9116-B964C1065317}" type="pres">
      <dgm:prSet presAssocID="{7EC8BF9B-FDD6-470E-B8EB-8C471E4F123D}" presName="compositeB" presStyleCnt="0"/>
      <dgm:spPr/>
    </dgm:pt>
    <dgm:pt modelId="{F8B65690-0B94-4700-89A6-4024C0595FDA}" type="pres">
      <dgm:prSet presAssocID="{7EC8BF9B-FDD6-470E-B8EB-8C471E4F123D}" presName="textB" presStyleLbl="revTx" presStyleIdx="1" presStyleCnt="4">
        <dgm:presLayoutVars>
          <dgm:bulletEnabled val="1"/>
        </dgm:presLayoutVars>
      </dgm:prSet>
      <dgm:spPr/>
      <dgm:t>
        <a:bodyPr/>
        <a:lstStyle/>
        <a:p>
          <a:endParaRPr lang="ru-RU"/>
        </a:p>
      </dgm:t>
    </dgm:pt>
    <dgm:pt modelId="{FDCE4089-F7A0-45CB-BC7C-3B6F263AE9B8}" type="pres">
      <dgm:prSet presAssocID="{7EC8BF9B-FDD6-470E-B8EB-8C471E4F123D}" presName="circleB" presStyleLbl="node1" presStyleIdx="1" presStyleCnt="4"/>
      <dgm:spPr/>
    </dgm:pt>
    <dgm:pt modelId="{02C082D4-C49B-439F-BE73-B8F392A2DB11}" type="pres">
      <dgm:prSet presAssocID="{7EC8BF9B-FDD6-470E-B8EB-8C471E4F123D}" presName="spaceB" presStyleCnt="0"/>
      <dgm:spPr/>
    </dgm:pt>
    <dgm:pt modelId="{59BC5CDF-9AE2-499E-AC6B-80B056A5EB8C}" type="pres">
      <dgm:prSet presAssocID="{88FF7C9F-D5C2-4453-8EAD-9818A1BF13B7}" presName="space" presStyleCnt="0"/>
      <dgm:spPr/>
    </dgm:pt>
    <dgm:pt modelId="{BB86F338-709B-405F-AB74-6FF71858CB78}" type="pres">
      <dgm:prSet presAssocID="{ABB7379A-EB10-4806-BF8D-CF8833F4F565}" presName="compositeA" presStyleCnt="0"/>
      <dgm:spPr/>
    </dgm:pt>
    <dgm:pt modelId="{D1E22BD9-E0F5-4116-B81C-EE76C44767ED}" type="pres">
      <dgm:prSet presAssocID="{ABB7379A-EB10-4806-BF8D-CF8833F4F565}" presName="textA" presStyleLbl="revTx" presStyleIdx="2" presStyleCnt="4" custScaleX="127934" custLinFactNeighborX="11275">
        <dgm:presLayoutVars>
          <dgm:bulletEnabled val="1"/>
        </dgm:presLayoutVars>
      </dgm:prSet>
      <dgm:spPr/>
      <dgm:t>
        <a:bodyPr/>
        <a:lstStyle/>
        <a:p>
          <a:endParaRPr lang="ru-RU"/>
        </a:p>
      </dgm:t>
    </dgm:pt>
    <dgm:pt modelId="{6E416F77-F0BE-42C2-A3FE-C28E6ED5DC0C}" type="pres">
      <dgm:prSet presAssocID="{ABB7379A-EB10-4806-BF8D-CF8833F4F565}" presName="circleA" presStyleLbl="node1" presStyleIdx="2" presStyleCnt="4"/>
      <dgm:spPr/>
    </dgm:pt>
    <dgm:pt modelId="{446F8B89-8F7A-49A6-B0A4-AF76115C24D4}" type="pres">
      <dgm:prSet presAssocID="{ABB7379A-EB10-4806-BF8D-CF8833F4F565}" presName="spaceA" presStyleCnt="0"/>
      <dgm:spPr/>
    </dgm:pt>
    <dgm:pt modelId="{7BA70023-5E06-44B0-AD4A-99BC1148E262}" type="pres">
      <dgm:prSet presAssocID="{F67B5A19-774F-485E-A417-A3F0730AE6FA}" presName="space" presStyleCnt="0"/>
      <dgm:spPr/>
    </dgm:pt>
    <dgm:pt modelId="{9B0709DA-36CE-4CC2-B2EB-5C183CC2678F}" type="pres">
      <dgm:prSet presAssocID="{7E9F6D77-4640-4135-ACD5-4EA3BCA8A839}" presName="compositeB" presStyleCnt="0"/>
      <dgm:spPr/>
    </dgm:pt>
    <dgm:pt modelId="{8270520F-463A-42AD-95F7-4DED4240D315}" type="pres">
      <dgm:prSet presAssocID="{7E9F6D77-4640-4135-ACD5-4EA3BCA8A839}" presName="textB" presStyleLbl="revTx" presStyleIdx="3" presStyleCnt="4" custScaleX="124316" custLinFactNeighborX="-14890">
        <dgm:presLayoutVars>
          <dgm:bulletEnabled val="1"/>
        </dgm:presLayoutVars>
      </dgm:prSet>
      <dgm:spPr/>
      <dgm:t>
        <a:bodyPr/>
        <a:lstStyle/>
        <a:p>
          <a:endParaRPr lang="ru-RU"/>
        </a:p>
      </dgm:t>
    </dgm:pt>
    <dgm:pt modelId="{02560542-3FDE-45BB-A526-66916D06FF8B}" type="pres">
      <dgm:prSet presAssocID="{7E9F6D77-4640-4135-ACD5-4EA3BCA8A839}" presName="circleB" presStyleLbl="node1" presStyleIdx="3" presStyleCnt="4"/>
      <dgm:spPr/>
    </dgm:pt>
    <dgm:pt modelId="{10A020F3-2D2C-419C-9A96-025E610F85F3}" type="pres">
      <dgm:prSet presAssocID="{7E9F6D77-4640-4135-ACD5-4EA3BCA8A839}" presName="spaceB" presStyleCnt="0"/>
      <dgm:spPr/>
    </dgm:pt>
  </dgm:ptLst>
  <dgm:cxnLst>
    <dgm:cxn modelId="{F23E637D-CB3D-403A-861D-8FF5D01B9DCB}" srcId="{D442A88A-8ADC-4B92-BB6D-EF181F2FCCDB}" destId="{ABB7379A-EB10-4806-BF8D-CF8833F4F565}" srcOrd="2" destOrd="0" parTransId="{255A7825-B429-44F5-AB85-B5378E0F4E1D}" sibTransId="{F67B5A19-774F-485E-A417-A3F0730AE6FA}"/>
    <dgm:cxn modelId="{3151780E-4674-4B02-BD87-D139A31A2792}" srcId="{D442A88A-8ADC-4B92-BB6D-EF181F2FCCDB}" destId="{66D0DEA1-92B6-4A01-AAF3-2A5BE91F1947}" srcOrd="0" destOrd="0" parTransId="{CD562B22-DFF0-4CEC-9F36-ABCB868A119E}" sibTransId="{140BADB3-1EC7-483A-8924-C9AF0C7ED911}"/>
    <dgm:cxn modelId="{C5825DDC-F08D-4706-BB6A-ED4783A7F13E}" type="presOf" srcId="{66D0DEA1-92B6-4A01-AAF3-2A5BE91F1947}" destId="{1C58F206-62B9-490A-9D7D-52BC12A904E6}" srcOrd="0" destOrd="0" presId="urn:microsoft.com/office/officeart/2005/8/layout/hProcess11"/>
    <dgm:cxn modelId="{D5FE3C03-BF75-415E-AD59-466D91D183BC}" srcId="{D442A88A-8ADC-4B92-BB6D-EF181F2FCCDB}" destId="{7E9F6D77-4640-4135-ACD5-4EA3BCA8A839}" srcOrd="3" destOrd="0" parTransId="{0E53919F-1704-410B-B490-7840C90B351D}" sibTransId="{E42AF6A6-64F3-4FC3-A320-33FE0FC2C1BC}"/>
    <dgm:cxn modelId="{D57D1791-3FDC-4BA5-8FE3-611770F6A473}" type="presOf" srcId="{D442A88A-8ADC-4B92-BB6D-EF181F2FCCDB}" destId="{1F7EB26A-534A-4B2B-B0ED-254E7426A0F0}" srcOrd="0" destOrd="0" presId="urn:microsoft.com/office/officeart/2005/8/layout/hProcess11"/>
    <dgm:cxn modelId="{63092A04-6AD2-4DC4-8DC1-31C27673D101}" srcId="{D442A88A-8ADC-4B92-BB6D-EF181F2FCCDB}" destId="{7EC8BF9B-FDD6-470E-B8EB-8C471E4F123D}" srcOrd="1" destOrd="0" parTransId="{C1A700C9-D2AF-4EC5-A623-EC34A439283B}" sibTransId="{88FF7C9F-D5C2-4453-8EAD-9818A1BF13B7}"/>
    <dgm:cxn modelId="{51532AAD-08A8-4C30-B3E1-D736EE51C2A8}" type="presOf" srcId="{7E9F6D77-4640-4135-ACD5-4EA3BCA8A839}" destId="{8270520F-463A-42AD-95F7-4DED4240D315}" srcOrd="0" destOrd="0" presId="urn:microsoft.com/office/officeart/2005/8/layout/hProcess11"/>
    <dgm:cxn modelId="{BC6CAF4F-1DD1-452C-B130-E8F671C81AB0}" type="presOf" srcId="{7EC8BF9B-FDD6-470E-B8EB-8C471E4F123D}" destId="{F8B65690-0B94-4700-89A6-4024C0595FDA}" srcOrd="0" destOrd="0" presId="urn:microsoft.com/office/officeart/2005/8/layout/hProcess11"/>
    <dgm:cxn modelId="{72D12E48-7818-4BF0-A3E3-A27F231F98B4}" type="presOf" srcId="{ABB7379A-EB10-4806-BF8D-CF8833F4F565}" destId="{D1E22BD9-E0F5-4116-B81C-EE76C44767ED}" srcOrd="0" destOrd="0" presId="urn:microsoft.com/office/officeart/2005/8/layout/hProcess11"/>
    <dgm:cxn modelId="{ADCAE9E1-AD63-4BDA-8F0F-48DA7F52C02B}" type="presParOf" srcId="{1F7EB26A-534A-4B2B-B0ED-254E7426A0F0}" destId="{533A7E61-2E96-4E27-A0E6-BE58B26DB6F8}" srcOrd="0" destOrd="0" presId="urn:microsoft.com/office/officeart/2005/8/layout/hProcess11"/>
    <dgm:cxn modelId="{88A6B197-07BC-417E-9717-E22F418E66BC}" type="presParOf" srcId="{1F7EB26A-534A-4B2B-B0ED-254E7426A0F0}" destId="{D12C5D88-7AEC-4D71-B39F-1B61E65487CC}" srcOrd="1" destOrd="0" presId="urn:microsoft.com/office/officeart/2005/8/layout/hProcess11"/>
    <dgm:cxn modelId="{3A80AA35-E95B-4229-8FCF-A561A70BE03E}" type="presParOf" srcId="{D12C5D88-7AEC-4D71-B39F-1B61E65487CC}" destId="{5B8FF375-B0F9-4901-B7BE-7827D2A13171}" srcOrd="0" destOrd="0" presId="urn:microsoft.com/office/officeart/2005/8/layout/hProcess11"/>
    <dgm:cxn modelId="{234D739F-4549-4D43-86B7-96B8F1B838FB}" type="presParOf" srcId="{5B8FF375-B0F9-4901-B7BE-7827D2A13171}" destId="{1C58F206-62B9-490A-9D7D-52BC12A904E6}" srcOrd="0" destOrd="0" presId="urn:microsoft.com/office/officeart/2005/8/layout/hProcess11"/>
    <dgm:cxn modelId="{B8DE9321-3843-4587-9AC1-8B770016F738}" type="presParOf" srcId="{5B8FF375-B0F9-4901-B7BE-7827D2A13171}" destId="{165BE405-8F79-4F71-B61F-4052E3D1A19E}" srcOrd="1" destOrd="0" presId="urn:microsoft.com/office/officeart/2005/8/layout/hProcess11"/>
    <dgm:cxn modelId="{89E1591B-B786-4D35-96B4-FCA8C8A9E3A1}" type="presParOf" srcId="{5B8FF375-B0F9-4901-B7BE-7827D2A13171}" destId="{B6AEB4F8-7D91-4001-9114-651130D539DB}" srcOrd="2" destOrd="0" presId="urn:microsoft.com/office/officeart/2005/8/layout/hProcess11"/>
    <dgm:cxn modelId="{B5EECABD-ABE9-45DA-995B-B03F4C883158}" type="presParOf" srcId="{D12C5D88-7AEC-4D71-B39F-1B61E65487CC}" destId="{B28F6BA4-ED6F-4E8D-ABE2-32CBF2F6C447}" srcOrd="1" destOrd="0" presId="urn:microsoft.com/office/officeart/2005/8/layout/hProcess11"/>
    <dgm:cxn modelId="{ABD66E16-7CF8-43FD-BD6A-5D0B96F49D00}" type="presParOf" srcId="{D12C5D88-7AEC-4D71-B39F-1B61E65487CC}" destId="{30040C50-3610-4DA2-9116-B964C1065317}" srcOrd="2" destOrd="0" presId="urn:microsoft.com/office/officeart/2005/8/layout/hProcess11"/>
    <dgm:cxn modelId="{B5C8D28C-10AD-46AD-AA36-11749EE589D8}" type="presParOf" srcId="{30040C50-3610-4DA2-9116-B964C1065317}" destId="{F8B65690-0B94-4700-89A6-4024C0595FDA}" srcOrd="0" destOrd="0" presId="urn:microsoft.com/office/officeart/2005/8/layout/hProcess11"/>
    <dgm:cxn modelId="{35F46679-4657-49C4-AEB9-E042C98D0F2C}" type="presParOf" srcId="{30040C50-3610-4DA2-9116-B964C1065317}" destId="{FDCE4089-F7A0-45CB-BC7C-3B6F263AE9B8}" srcOrd="1" destOrd="0" presId="urn:microsoft.com/office/officeart/2005/8/layout/hProcess11"/>
    <dgm:cxn modelId="{26C6B168-630F-4937-95A6-5406E3FEC7FB}" type="presParOf" srcId="{30040C50-3610-4DA2-9116-B964C1065317}" destId="{02C082D4-C49B-439F-BE73-B8F392A2DB11}" srcOrd="2" destOrd="0" presId="urn:microsoft.com/office/officeart/2005/8/layout/hProcess11"/>
    <dgm:cxn modelId="{AD6C9204-F42E-40F0-AE9D-83A76FD43FD9}" type="presParOf" srcId="{D12C5D88-7AEC-4D71-B39F-1B61E65487CC}" destId="{59BC5CDF-9AE2-499E-AC6B-80B056A5EB8C}" srcOrd="3" destOrd="0" presId="urn:microsoft.com/office/officeart/2005/8/layout/hProcess11"/>
    <dgm:cxn modelId="{BA3E5A3C-E603-4405-A86B-53B718386FB3}" type="presParOf" srcId="{D12C5D88-7AEC-4D71-B39F-1B61E65487CC}" destId="{BB86F338-709B-405F-AB74-6FF71858CB78}" srcOrd="4" destOrd="0" presId="urn:microsoft.com/office/officeart/2005/8/layout/hProcess11"/>
    <dgm:cxn modelId="{2506BE7A-4EA9-46F8-95BC-AB78F1E499FB}" type="presParOf" srcId="{BB86F338-709B-405F-AB74-6FF71858CB78}" destId="{D1E22BD9-E0F5-4116-B81C-EE76C44767ED}" srcOrd="0" destOrd="0" presId="urn:microsoft.com/office/officeart/2005/8/layout/hProcess11"/>
    <dgm:cxn modelId="{8317E5D6-159E-44C2-8C86-65B8434DB43D}" type="presParOf" srcId="{BB86F338-709B-405F-AB74-6FF71858CB78}" destId="{6E416F77-F0BE-42C2-A3FE-C28E6ED5DC0C}" srcOrd="1" destOrd="0" presId="urn:microsoft.com/office/officeart/2005/8/layout/hProcess11"/>
    <dgm:cxn modelId="{EB7031B2-4853-4549-823A-C10250E07F2B}" type="presParOf" srcId="{BB86F338-709B-405F-AB74-6FF71858CB78}" destId="{446F8B89-8F7A-49A6-B0A4-AF76115C24D4}" srcOrd="2" destOrd="0" presId="urn:microsoft.com/office/officeart/2005/8/layout/hProcess11"/>
    <dgm:cxn modelId="{F58F8362-77E3-4288-ACBE-356ADC8F2B09}" type="presParOf" srcId="{D12C5D88-7AEC-4D71-B39F-1B61E65487CC}" destId="{7BA70023-5E06-44B0-AD4A-99BC1148E262}" srcOrd="5" destOrd="0" presId="urn:microsoft.com/office/officeart/2005/8/layout/hProcess11"/>
    <dgm:cxn modelId="{28BEAAE0-D393-4A74-903D-3825150B5FBA}" type="presParOf" srcId="{D12C5D88-7AEC-4D71-B39F-1B61E65487CC}" destId="{9B0709DA-36CE-4CC2-B2EB-5C183CC2678F}" srcOrd="6" destOrd="0" presId="urn:microsoft.com/office/officeart/2005/8/layout/hProcess11"/>
    <dgm:cxn modelId="{DB236E34-8808-472E-96F0-675F1FE0D012}" type="presParOf" srcId="{9B0709DA-36CE-4CC2-B2EB-5C183CC2678F}" destId="{8270520F-463A-42AD-95F7-4DED4240D315}" srcOrd="0" destOrd="0" presId="urn:microsoft.com/office/officeart/2005/8/layout/hProcess11"/>
    <dgm:cxn modelId="{DD63E5B4-2B3E-45D4-99A2-84609C492BB4}" type="presParOf" srcId="{9B0709DA-36CE-4CC2-B2EB-5C183CC2678F}" destId="{02560542-3FDE-45BB-A526-66916D06FF8B}" srcOrd="1" destOrd="0" presId="urn:microsoft.com/office/officeart/2005/8/layout/hProcess11"/>
    <dgm:cxn modelId="{27B374DD-CDF7-45DF-B896-1D65E780A93F}" type="presParOf" srcId="{9B0709DA-36CE-4CC2-B2EB-5C183CC2678F}" destId="{10A020F3-2D2C-419C-9A96-025E610F85F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E74B059-5AB4-4F4D-ACE1-C06E4B94245C}" type="doc">
      <dgm:prSet loTypeId="urn:microsoft.com/office/officeart/2005/8/layout/hList7#8" loCatId="list" qsTypeId="urn:microsoft.com/office/officeart/2005/8/quickstyle/simple1" qsCatId="simple" csTypeId="urn:microsoft.com/office/officeart/2005/8/colors/colorful4" csCatId="colorful"/>
      <dgm:spPr/>
      <dgm:t>
        <a:bodyPr/>
        <a:lstStyle/>
        <a:p>
          <a:endParaRPr lang="ru-RU"/>
        </a:p>
      </dgm:t>
    </dgm:pt>
    <dgm:pt modelId="{6BC8728F-92AE-447B-8712-57661D424CD3}">
      <dgm:prSet/>
      <dgm:spPr/>
      <dgm:t>
        <a:bodyPr/>
        <a:lstStyle/>
        <a:p>
          <a:pPr rtl="0"/>
          <a:r>
            <a:rPr lang="ru-RU" dirty="0" smtClean="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endParaRPr lang="ru-RU" dirty="0">
            <a:latin typeface="Times New Roman" pitchFamily="18" charset="0"/>
            <a:cs typeface="Times New Roman" pitchFamily="18" charset="0"/>
          </a:endParaRPr>
        </a:p>
      </dgm:t>
    </dgm:pt>
    <dgm:pt modelId="{F877F711-74D6-4768-97FC-CC89D2181D2D}" type="parTrans" cxnId="{C6D50D60-BDAD-4471-A839-9863A2BE4DF4}">
      <dgm:prSet/>
      <dgm:spPr/>
      <dgm:t>
        <a:bodyPr/>
        <a:lstStyle/>
        <a:p>
          <a:endParaRPr lang="ru-RU"/>
        </a:p>
      </dgm:t>
    </dgm:pt>
    <dgm:pt modelId="{93DE5BEF-A756-4CEF-A4CE-0AFACBD16426}" type="sibTrans" cxnId="{C6D50D60-BDAD-4471-A839-9863A2BE4DF4}">
      <dgm:prSet/>
      <dgm:spPr/>
      <dgm:t>
        <a:bodyPr/>
        <a:lstStyle/>
        <a:p>
          <a:endParaRPr lang="ru-RU"/>
        </a:p>
      </dgm:t>
    </dgm:pt>
    <dgm:pt modelId="{45682B9D-A350-4218-94F7-12138A284E71}" type="pres">
      <dgm:prSet presAssocID="{BE74B059-5AB4-4F4D-ACE1-C06E4B94245C}" presName="Name0" presStyleCnt="0">
        <dgm:presLayoutVars>
          <dgm:dir/>
          <dgm:resizeHandles val="exact"/>
        </dgm:presLayoutVars>
      </dgm:prSet>
      <dgm:spPr/>
      <dgm:t>
        <a:bodyPr/>
        <a:lstStyle/>
        <a:p>
          <a:endParaRPr lang="ru-RU"/>
        </a:p>
      </dgm:t>
    </dgm:pt>
    <dgm:pt modelId="{BBF1B07B-C0E5-4B82-A429-4A172DD68E1A}" type="pres">
      <dgm:prSet presAssocID="{BE74B059-5AB4-4F4D-ACE1-C06E4B94245C}" presName="fgShape" presStyleLbl="fgShp" presStyleIdx="0" presStyleCnt="1"/>
      <dgm:spPr/>
    </dgm:pt>
    <dgm:pt modelId="{D0FBBC4E-9ED5-4CA2-8D78-DAC41A86567A}" type="pres">
      <dgm:prSet presAssocID="{BE74B059-5AB4-4F4D-ACE1-C06E4B94245C}" presName="linComp" presStyleCnt="0"/>
      <dgm:spPr/>
    </dgm:pt>
    <dgm:pt modelId="{AC65A9A8-0D2F-492D-B195-8C80A0FF088F}" type="pres">
      <dgm:prSet presAssocID="{6BC8728F-92AE-447B-8712-57661D424CD3}" presName="compNode" presStyleCnt="0"/>
      <dgm:spPr/>
    </dgm:pt>
    <dgm:pt modelId="{17B58105-90FF-4B91-9738-E1A05E19C395}" type="pres">
      <dgm:prSet presAssocID="{6BC8728F-92AE-447B-8712-57661D424CD3}" presName="bkgdShape" presStyleLbl="node1" presStyleIdx="0" presStyleCnt="1"/>
      <dgm:spPr/>
      <dgm:t>
        <a:bodyPr/>
        <a:lstStyle/>
        <a:p>
          <a:endParaRPr lang="ru-RU"/>
        </a:p>
      </dgm:t>
    </dgm:pt>
    <dgm:pt modelId="{97CA5D57-FF5E-4A89-82AA-513E689DA580}" type="pres">
      <dgm:prSet presAssocID="{6BC8728F-92AE-447B-8712-57661D424CD3}" presName="nodeTx" presStyleLbl="node1" presStyleIdx="0" presStyleCnt="1">
        <dgm:presLayoutVars>
          <dgm:bulletEnabled val="1"/>
        </dgm:presLayoutVars>
      </dgm:prSet>
      <dgm:spPr/>
      <dgm:t>
        <a:bodyPr/>
        <a:lstStyle/>
        <a:p>
          <a:endParaRPr lang="ru-RU"/>
        </a:p>
      </dgm:t>
    </dgm:pt>
    <dgm:pt modelId="{FB3CA719-5D77-4CF9-9606-B92566FC873A}" type="pres">
      <dgm:prSet presAssocID="{6BC8728F-92AE-447B-8712-57661D424CD3}" presName="invisiNode" presStyleLbl="node1" presStyleIdx="0" presStyleCnt="1"/>
      <dgm:spPr/>
    </dgm:pt>
    <dgm:pt modelId="{D1FFF154-6B7D-45CB-A68A-282FFD093D3E}" type="pres">
      <dgm:prSet presAssocID="{6BC8728F-92AE-447B-8712-57661D424CD3}" presName="imagNode" presStyleLbl="fgImgPlace1" presStyleIdx="0" presStyleCnt="1"/>
      <dgm:spPr>
        <a:blipFill rotWithShape="0">
          <a:blip xmlns:r="http://schemas.openxmlformats.org/officeDocument/2006/relationships" r:embed="rId1"/>
          <a:stretch>
            <a:fillRect/>
          </a:stretch>
        </a:blipFill>
      </dgm:spPr>
    </dgm:pt>
  </dgm:ptLst>
  <dgm:cxnLst>
    <dgm:cxn modelId="{C6D50D60-BDAD-4471-A839-9863A2BE4DF4}" srcId="{BE74B059-5AB4-4F4D-ACE1-C06E4B94245C}" destId="{6BC8728F-92AE-447B-8712-57661D424CD3}" srcOrd="0" destOrd="0" parTransId="{F877F711-74D6-4768-97FC-CC89D2181D2D}" sibTransId="{93DE5BEF-A756-4CEF-A4CE-0AFACBD16426}"/>
    <dgm:cxn modelId="{F58490D9-9935-4AC8-B3EA-000540145A96}" type="presOf" srcId="{6BC8728F-92AE-447B-8712-57661D424CD3}" destId="{17B58105-90FF-4B91-9738-E1A05E19C395}" srcOrd="0" destOrd="0" presId="urn:microsoft.com/office/officeart/2005/8/layout/hList7#8"/>
    <dgm:cxn modelId="{CABA2AB1-D248-4FD4-A48F-3DE96B21B024}" type="presOf" srcId="{BE74B059-5AB4-4F4D-ACE1-C06E4B94245C}" destId="{45682B9D-A350-4218-94F7-12138A284E71}" srcOrd="0" destOrd="0" presId="urn:microsoft.com/office/officeart/2005/8/layout/hList7#8"/>
    <dgm:cxn modelId="{A6CDE8D7-1891-4A3B-AE80-7F1A9E314CAE}" type="presOf" srcId="{6BC8728F-92AE-447B-8712-57661D424CD3}" destId="{97CA5D57-FF5E-4A89-82AA-513E689DA580}" srcOrd="1" destOrd="0" presId="urn:microsoft.com/office/officeart/2005/8/layout/hList7#8"/>
    <dgm:cxn modelId="{29F1C628-24F0-45E6-AFC2-3DF554BBDCB8}" type="presParOf" srcId="{45682B9D-A350-4218-94F7-12138A284E71}" destId="{BBF1B07B-C0E5-4B82-A429-4A172DD68E1A}" srcOrd="0" destOrd="0" presId="urn:microsoft.com/office/officeart/2005/8/layout/hList7#8"/>
    <dgm:cxn modelId="{44D8A439-FD72-48FF-AD4C-F9D3A131B892}" type="presParOf" srcId="{45682B9D-A350-4218-94F7-12138A284E71}" destId="{D0FBBC4E-9ED5-4CA2-8D78-DAC41A86567A}" srcOrd="1" destOrd="0" presId="urn:microsoft.com/office/officeart/2005/8/layout/hList7#8"/>
    <dgm:cxn modelId="{C59F0888-9214-4D4C-B719-C6C7729C5269}" type="presParOf" srcId="{D0FBBC4E-9ED5-4CA2-8D78-DAC41A86567A}" destId="{AC65A9A8-0D2F-492D-B195-8C80A0FF088F}" srcOrd="0" destOrd="0" presId="urn:microsoft.com/office/officeart/2005/8/layout/hList7#8"/>
    <dgm:cxn modelId="{020118C9-A6CE-40B3-84DA-A0F3CE797B89}" type="presParOf" srcId="{AC65A9A8-0D2F-492D-B195-8C80A0FF088F}" destId="{17B58105-90FF-4B91-9738-E1A05E19C395}" srcOrd="0" destOrd="0" presId="urn:microsoft.com/office/officeart/2005/8/layout/hList7#8"/>
    <dgm:cxn modelId="{ABEC2527-79CD-4180-86B1-6857D564585E}" type="presParOf" srcId="{AC65A9A8-0D2F-492D-B195-8C80A0FF088F}" destId="{97CA5D57-FF5E-4A89-82AA-513E689DA580}" srcOrd="1" destOrd="0" presId="urn:microsoft.com/office/officeart/2005/8/layout/hList7#8"/>
    <dgm:cxn modelId="{02615D55-3306-41D5-9A31-25E593BD1BB7}" type="presParOf" srcId="{AC65A9A8-0D2F-492D-B195-8C80A0FF088F}" destId="{FB3CA719-5D77-4CF9-9606-B92566FC873A}" srcOrd="2" destOrd="0" presId="urn:microsoft.com/office/officeart/2005/8/layout/hList7#8"/>
    <dgm:cxn modelId="{3FD6F01C-7273-4FF9-B092-19940AE57B4F}" type="presParOf" srcId="{AC65A9A8-0D2F-492D-B195-8C80A0FF088F}" destId="{D1FFF154-6B7D-45CB-A68A-282FFD093D3E}" srcOrd="3" destOrd="0" presId="urn:microsoft.com/office/officeart/2005/8/layout/hList7#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4CB519D-23A8-4544-99AB-F04038BB766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ru-RU"/>
        </a:p>
      </dgm:t>
    </dgm:pt>
    <dgm:pt modelId="{AD4E086C-75F8-4B5F-A32D-F072D0D32C14}">
      <dgm:prSet custT="1"/>
      <dgm:spPr/>
      <dgm:t>
        <a:bodyPr/>
        <a:lstStyle/>
        <a:p>
          <a:pPr algn="just" rtl="0"/>
          <a:r>
            <a:rPr lang="ru-RU" sz="1100" b="1"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dirty="0"/>
        </a:p>
      </dgm:t>
    </dgm:pt>
    <dgm:pt modelId="{86C95E60-F923-4E8D-ABB9-387D703C7E43}" type="parTrans" cxnId="{ABCD0594-E51F-482A-8127-37B331D2AE38}">
      <dgm:prSet/>
      <dgm:spPr/>
      <dgm:t>
        <a:bodyPr/>
        <a:lstStyle/>
        <a:p>
          <a:endParaRPr lang="ru-RU"/>
        </a:p>
      </dgm:t>
    </dgm:pt>
    <dgm:pt modelId="{17B3B52E-9796-47C2-9D28-1BFF8C2311D6}" type="sibTrans" cxnId="{ABCD0594-E51F-482A-8127-37B331D2AE38}">
      <dgm:prSet/>
      <dgm:spPr/>
      <dgm:t>
        <a:bodyPr/>
        <a:lstStyle/>
        <a:p>
          <a:endParaRPr lang="ru-RU"/>
        </a:p>
      </dgm:t>
    </dgm:pt>
    <dgm:pt modelId="{13119ACA-AA73-402E-8B44-D4502A400C3C}">
      <dgm:prSet custT="1"/>
      <dgm:spPr/>
      <dgm:t>
        <a:bodyPr/>
        <a:lstStyle/>
        <a:p>
          <a:pPr algn="just" rtl="0"/>
          <a:r>
            <a:rPr lang="ru-RU" sz="1100" b="1"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dirty="0"/>
        </a:p>
      </dgm:t>
    </dgm:pt>
    <dgm:pt modelId="{DB9059F6-B874-46D4-A15E-2D5E7D39AC15}" type="parTrans" cxnId="{1765D6B6-7F1D-4874-AC62-610D39191462}">
      <dgm:prSet/>
      <dgm:spPr/>
      <dgm:t>
        <a:bodyPr/>
        <a:lstStyle/>
        <a:p>
          <a:endParaRPr lang="ru-RU"/>
        </a:p>
      </dgm:t>
    </dgm:pt>
    <dgm:pt modelId="{7B74D642-F3E5-453B-9CB3-754BD099DE06}" type="sibTrans" cxnId="{1765D6B6-7F1D-4874-AC62-610D39191462}">
      <dgm:prSet/>
      <dgm:spPr/>
      <dgm:t>
        <a:bodyPr/>
        <a:lstStyle/>
        <a:p>
          <a:endParaRPr lang="ru-RU"/>
        </a:p>
      </dgm:t>
    </dgm:pt>
    <dgm:pt modelId="{232F26C2-F00E-472F-A178-7CF01D2A08B6}">
      <dgm:prSet custT="1"/>
      <dgm:spPr/>
      <dgm:t>
        <a:bodyPr/>
        <a:lstStyle/>
        <a:p>
          <a:pPr algn="just" rtl="0"/>
          <a:r>
            <a:rPr lang="ru-RU" sz="1100" b="1"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dirty="0"/>
        </a:p>
      </dgm:t>
    </dgm:pt>
    <dgm:pt modelId="{FD8DABFA-DFCB-43A8-8822-FE9241740621}" type="parTrans" cxnId="{764F3BD9-D891-4821-8CEC-90E80833DFAF}">
      <dgm:prSet/>
      <dgm:spPr/>
      <dgm:t>
        <a:bodyPr/>
        <a:lstStyle/>
        <a:p>
          <a:endParaRPr lang="ru-RU"/>
        </a:p>
      </dgm:t>
    </dgm:pt>
    <dgm:pt modelId="{503DCC7E-77AD-429D-A9EF-DAF40D2757DF}" type="sibTrans" cxnId="{764F3BD9-D891-4821-8CEC-90E80833DFAF}">
      <dgm:prSet/>
      <dgm:spPr/>
      <dgm:t>
        <a:bodyPr/>
        <a:lstStyle/>
        <a:p>
          <a:endParaRPr lang="ru-RU"/>
        </a:p>
      </dgm:t>
    </dgm:pt>
    <dgm:pt modelId="{F4AD9D67-36AE-4C31-A8A6-4FBD4E5AEB7A}">
      <dgm:prSet custT="1"/>
      <dgm:spPr/>
      <dgm:t>
        <a:bodyPr/>
        <a:lstStyle/>
        <a:p>
          <a:pPr algn="just" rtl="0"/>
          <a:r>
            <a:rPr lang="ru-RU" sz="1100" b="1"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dirty="0"/>
        </a:p>
      </dgm:t>
    </dgm:pt>
    <dgm:pt modelId="{96F26F02-6735-4B1A-B319-E21AF703DB30}" type="parTrans" cxnId="{DA800E68-36FB-4960-9059-D66238B72427}">
      <dgm:prSet/>
      <dgm:spPr/>
      <dgm:t>
        <a:bodyPr/>
        <a:lstStyle/>
        <a:p>
          <a:endParaRPr lang="ru-RU"/>
        </a:p>
      </dgm:t>
    </dgm:pt>
    <dgm:pt modelId="{08C45A44-D837-4C3E-A286-96AA31C6CAB1}" type="sibTrans" cxnId="{DA800E68-36FB-4960-9059-D66238B72427}">
      <dgm:prSet/>
      <dgm:spPr/>
      <dgm:t>
        <a:bodyPr/>
        <a:lstStyle/>
        <a:p>
          <a:endParaRPr lang="ru-RU"/>
        </a:p>
      </dgm:t>
    </dgm:pt>
    <dgm:pt modelId="{8138F8CB-116F-4318-AA41-8E219B0EF531}">
      <dgm:prSet custT="1"/>
      <dgm:spPr/>
      <dgm:t>
        <a:bodyPr/>
        <a:lstStyle/>
        <a:p>
          <a:pPr algn="just" rtl="0"/>
          <a:r>
            <a:rPr lang="ru-RU" sz="1100" b="1" dirty="0" smtClean="0"/>
            <a:t>Внешний вид государственного </a:t>
          </a:r>
          <a:r>
            <a:rPr lang="ru-RU" sz="1100" b="1" smtClean="0"/>
            <a:t>(муниципального) служащего </a:t>
          </a:r>
          <a:r>
            <a:rPr lang="ru-RU" sz="1100" b="1"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dirty="0"/>
        </a:p>
      </dgm:t>
    </dgm:pt>
    <dgm:pt modelId="{4BE2C44B-A7AC-4074-8E66-DAD8003B3D23}" type="parTrans" cxnId="{5217C92E-9704-4F4A-BD2B-0424905E67E8}">
      <dgm:prSet/>
      <dgm:spPr/>
      <dgm:t>
        <a:bodyPr/>
        <a:lstStyle/>
        <a:p>
          <a:endParaRPr lang="ru-RU"/>
        </a:p>
      </dgm:t>
    </dgm:pt>
    <dgm:pt modelId="{A9D02C9D-3390-43C3-8798-48AE66D35550}" type="sibTrans" cxnId="{5217C92E-9704-4F4A-BD2B-0424905E67E8}">
      <dgm:prSet/>
      <dgm:spPr/>
      <dgm:t>
        <a:bodyPr/>
        <a:lstStyle/>
        <a:p>
          <a:endParaRPr lang="ru-RU"/>
        </a:p>
      </dgm:t>
    </dgm:pt>
    <dgm:pt modelId="{F1ADFA56-6C1C-4EE0-AC47-871C62F1012B}" type="pres">
      <dgm:prSet presAssocID="{F4CB519D-23A8-4544-99AB-F04038BB7665}" presName="linear" presStyleCnt="0">
        <dgm:presLayoutVars>
          <dgm:dir/>
          <dgm:resizeHandles val="exact"/>
        </dgm:presLayoutVars>
      </dgm:prSet>
      <dgm:spPr/>
      <dgm:t>
        <a:bodyPr/>
        <a:lstStyle/>
        <a:p>
          <a:endParaRPr lang="ru-RU"/>
        </a:p>
      </dgm:t>
    </dgm:pt>
    <dgm:pt modelId="{C0B3BBE1-F343-43BE-A98F-2E41C7DD2BED}" type="pres">
      <dgm:prSet presAssocID="{AD4E086C-75F8-4B5F-A32D-F072D0D32C14}" presName="comp" presStyleCnt="0"/>
      <dgm:spPr/>
    </dgm:pt>
    <dgm:pt modelId="{1A24BA86-7B9B-4372-9C77-B69149D56385}" type="pres">
      <dgm:prSet presAssocID="{AD4E086C-75F8-4B5F-A32D-F072D0D32C14}" presName="box" presStyleLbl="node1" presStyleIdx="0" presStyleCnt="5"/>
      <dgm:spPr/>
      <dgm:t>
        <a:bodyPr/>
        <a:lstStyle/>
        <a:p>
          <a:endParaRPr lang="ru-RU"/>
        </a:p>
      </dgm:t>
    </dgm:pt>
    <dgm:pt modelId="{71343AD9-A611-4A91-BC90-CD8F7B841867}" type="pres">
      <dgm:prSet presAssocID="{AD4E086C-75F8-4B5F-A32D-F072D0D32C14}" presName="img" presStyleLbl="fgImgPlace1" presStyleIdx="0" presStyleCnt="5"/>
      <dgm:spPr>
        <a:blipFill rotWithShape="0">
          <a:blip xmlns:r="http://schemas.openxmlformats.org/officeDocument/2006/relationships" r:embed="rId1"/>
          <a:stretch>
            <a:fillRect/>
          </a:stretch>
        </a:blipFill>
      </dgm:spPr>
    </dgm:pt>
    <dgm:pt modelId="{068CCF95-9200-4E65-86D6-38F1A686321D}" type="pres">
      <dgm:prSet presAssocID="{AD4E086C-75F8-4B5F-A32D-F072D0D32C14}" presName="text" presStyleLbl="node1" presStyleIdx="0" presStyleCnt="5">
        <dgm:presLayoutVars>
          <dgm:bulletEnabled val="1"/>
        </dgm:presLayoutVars>
      </dgm:prSet>
      <dgm:spPr/>
      <dgm:t>
        <a:bodyPr/>
        <a:lstStyle/>
        <a:p>
          <a:endParaRPr lang="ru-RU"/>
        </a:p>
      </dgm:t>
    </dgm:pt>
    <dgm:pt modelId="{1D16BEDE-75E9-433C-8314-85ED210BE301}" type="pres">
      <dgm:prSet presAssocID="{17B3B52E-9796-47C2-9D28-1BFF8C2311D6}" presName="spacer" presStyleCnt="0"/>
      <dgm:spPr/>
    </dgm:pt>
    <dgm:pt modelId="{F24132A6-EF05-4032-B274-661277BC16B7}" type="pres">
      <dgm:prSet presAssocID="{13119ACA-AA73-402E-8B44-D4502A400C3C}" presName="comp" presStyleCnt="0"/>
      <dgm:spPr/>
    </dgm:pt>
    <dgm:pt modelId="{8778B8AC-755E-40EB-9AE3-0C7356B6B719}" type="pres">
      <dgm:prSet presAssocID="{13119ACA-AA73-402E-8B44-D4502A400C3C}" presName="box" presStyleLbl="node1" presStyleIdx="1" presStyleCnt="5"/>
      <dgm:spPr/>
      <dgm:t>
        <a:bodyPr/>
        <a:lstStyle/>
        <a:p>
          <a:endParaRPr lang="ru-RU"/>
        </a:p>
      </dgm:t>
    </dgm:pt>
    <dgm:pt modelId="{DD494927-7D71-4818-9C22-41EE1053BBD3}" type="pres">
      <dgm:prSet presAssocID="{13119ACA-AA73-402E-8B44-D4502A400C3C}" presName="img" presStyleLbl="fgImgPlace1" presStyleIdx="1" presStyleCnt="5"/>
      <dgm:spPr>
        <a:blipFill rotWithShape="0">
          <a:blip xmlns:r="http://schemas.openxmlformats.org/officeDocument/2006/relationships" r:embed="rId2"/>
          <a:stretch>
            <a:fillRect/>
          </a:stretch>
        </a:blipFill>
      </dgm:spPr>
    </dgm:pt>
    <dgm:pt modelId="{0F0D3E23-E582-46BC-8A21-D9E1804F0754}" type="pres">
      <dgm:prSet presAssocID="{13119ACA-AA73-402E-8B44-D4502A400C3C}" presName="text" presStyleLbl="node1" presStyleIdx="1" presStyleCnt="5">
        <dgm:presLayoutVars>
          <dgm:bulletEnabled val="1"/>
        </dgm:presLayoutVars>
      </dgm:prSet>
      <dgm:spPr/>
      <dgm:t>
        <a:bodyPr/>
        <a:lstStyle/>
        <a:p>
          <a:endParaRPr lang="ru-RU"/>
        </a:p>
      </dgm:t>
    </dgm:pt>
    <dgm:pt modelId="{50B73517-2E0E-43CA-B9A9-08A6FBBFFABD}" type="pres">
      <dgm:prSet presAssocID="{7B74D642-F3E5-453B-9CB3-754BD099DE06}" presName="spacer" presStyleCnt="0"/>
      <dgm:spPr/>
    </dgm:pt>
    <dgm:pt modelId="{782898FC-5FA9-4FC9-9ADF-7F46784D15BB}" type="pres">
      <dgm:prSet presAssocID="{232F26C2-F00E-472F-A178-7CF01D2A08B6}" presName="comp" presStyleCnt="0"/>
      <dgm:spPr/>
    </dgm:pt>
    <dgm:pt modelId="{856DEE1B-C076-46B8-9220-7D3FC696AAC2}" type="pres">
      <dgm:prSet presAssocID="{232F26C2-F00E-472F-A178-7CF01D2A08B6}" presName="box" presStyleLbl="node1" presStyleIdx="2" presStyleCnt="5"/>
      <dgm:spPr/>
      <dgm:t>
        <a:bodyPr/>
        <a:lstStyle/>
        <a:p>
          <a:endParaRPr lang="ru-RU"/>
        </a:p>
      </dgm:t>
    </dgm:pt>
    <dgm:pt modelId="{E1DE27FC-5C77-4965-B313-62A229C9FFE9}" type="pres">
      <dgm:prSet presAssocID="{232F26C2-F00E-472F-A178-7CF01D2A08B6}" presName="img" presStyleLbl="fgImgPlace1" presStyleIdx="2" presStyleCnt="5"/>
      <dgm:spPr>
        <a:blipFill rotWithShape="0">
          <a:blip xmlns:r="http://schemas.openxmlformats.org/officeDocument/2006/relationships" r:embed="rId3"/>
          <a:stretch>
            <a:fillRect/>
          </a:stretch>
        </a:blipFill>
      </dgm:spPr>
    </dgm:pt>
    <dgm:pt modelId="{AEA19B64-2E1B-4418-9DE9-950FC17FBA92}" type="pres">
      <dgm:prSet presAssocID="{232F26C2-F00E-472F-A178-7CF01D2A08B6}" presName="text" presStyleLbl="node1" presStyleIdx="2" presStyleCnt="5">
        <dgm:presLayoutVars>
          <dgm:bulletEnabled val="1"/>
        </dgm:presLayoutVars>
      </dgm:prSet>
      <dgm:spPr/>
      <dgm:t>
        <a:bodyPr/>
        <a:lstStyle/>
        <a:p>
          <a:endParaRPr lang="ru-RU"/>
        </a:p>
      </dgm:t>
    </dgm:pt>
    <dgm:pt modelId="{0AB6D507-71AF-434A-9BD4-D214E21B3D6B}" type="pres">
      <dgm:prSet presAssocID="{503DCC7E-77AD-429D-A9EF-DAF40D2757DF}" presName="spacer" presStyleCnt="0"/>
      <dgm:spPr/>
    </dgm:pt>
    <dgm:pt modelId="{7ED677F2-138A-419C-B0BF-C3AF67B64AAC}" type="pres">
      <dgm:prSet presAssocID="{F4AD9D67-36AE-4C31-A8A6-4FBD4E5AEB7A}" presName="comp" presStyleCnt="0"/>
      <dgm:spPr/>
    </dgm:pt>
    <dgm:pt modelId="{94406528-8B5A-425D-8777-8ED7CF51B83C}" type="pres">
      <dgm:prSet presAssocID="{F4AD9D67-36AE-4C31-A8A6-4FBD4E5AEB7A}" presName="box" presStyleLbl="node1" presStyleIdx="3" presStyleCnt="5"/>
      <dgm:spPr/>
      <dgm:t>
        <a:bodyPr/>
        <a:lstStyle/>
        <a:p>
          <a:endParaRPr lang="ru-RU"/>
        </a:p>
      </dgm:t>
    </dgm:pt>
    <dgm:pt modelId="{4896C909-CCFD-4189-8425-1C42B8387B27}" type="pres">
      <dgm:prSet presAssocID="{F4AD9D67-36AE-4C31-A8A6-4FBD4E5AEB7A}" presName="img" presStyleLbl="fgImgPlace1" presStyleIdx="3" presStyleCnt="5"/>
      <dgm:spPr>
        <a:blipFill rotWithShape="0">
          <a:blip xmlns:r="http://schemas.openxmlformats.org/officeDocument/2006/relationships" r:embed="rId4"/>
          <a:stretch>
            <a:fillRect/>
          </a:stretch>
        </a:blipFill>
      </dgm:spPr>
    </dgm:pt>
    <dgm:pt modelId="{927E7E4C-40A1-491E-B909-E0D4BCF95CDA}" type="pres">
      <dgm:prSet presAssocID="{F4AD9D67-36AE-4C31-A8A6-4FBD4E5AEB7A}" presName="text" presStyleLbl="node1" presStyleIdx="3" presStyleCnt="5">
        <dgm:presLayoutVars>
          <dgm:bulletEnabled val="1"/>
        </dgm:presLayoutVars>
      </dgm:prSet>
      <dgm:spPr/>
      <dgm:t>
        <a:bodyPr/>
        <a:lstStyle/>
        <a:p>
          <a:endParaRPr lang="ru-RU"/>
        </a:p>
      </dgm:t>
    </dgm:pt>
    <dgm:pt modelId="{FB2FD05D-BA9A-4FF2-A3C3-1C56206EBDAC}" type="pres">
      <dgm:prSet presAssocID="{08C45A44-D837-4C3E-A286-96AA31C6CAB1}" presName="spacer" presStyleCnt="0"/>
      <dgm:spPr/>
    </dgm:pt>
    <dgm:pt modelId="{9A127252-E5A5-4C02-B9F2-2F7C6CA8946B}" type="pres">
      <dgm:prSet presAssocID="{8138F8CB-116F-4318-AA41-8E219B0EF531}" presName="comp" presStyleCnt="0"/>
      <dgm:spPr/>
    </dgm:pt>
    <dgm:pt modelId="{53179384-53E0-4ABD-B825-B9CF0D93E744}" type="pres">
      <dgm:prSet presAssocID="{8138F8CB-116F-4318-AA41-8E219B0EF531}" presName="box" presStyleLbl="node1" presStyleIdx="4" presStyleCnt="5"/>
      <dgm:spPr/>
      <dgm:t>
        <a:bodyPr/>
        <a:lstStyle/>
        <a:p>
          <a:endParaRPr lang="ru-RU"/>
        </a:p>
      </dgm:t>
    </dgm:pt>
    <dgm:pt modelId="{A7F0E7FA-3B42-4B0F-92F8-9282A6018B12}" type="pres">
      <dgm:prSet presAssocID="{8138F8CB-116F-4318-AA41-8E219B0EF531}" presName="img" presStyleLbl="fgImgPlace1" presStyleIdx="4" presStyleCnt="5"/>
      <dgm:spPr>
        <a:blipFill rotWithShape="0">
          <a:blip xmlns:r="http://schemas.openxmlformats.org/officeDocument/2006/relationships" r:embed="rId5"/>
          <a:stretch>
            <a:fillRect/>
          </a:stretch>
        </a:blipFill>
      </dgm:spPr>
    </dgm:pt>
    <dgm:pt modelId="{184B4866-8C20-4CB8-B891-0D93599086CA}" type="pres">
      <dgm:prSet presAssocID="{8138F8CB-116F-4318-AA41-8E219B0EF531}" presName="text" presStyleLbl="node1" presStyleIdx="4" presStyleCnt="5">
        <dgm:presLayoutVars>
          <dgm:bulletEnabled val="1"/>
        </dgm:presLayoutVars>
      </dgm:prSet>
      <dgm:spPr/>
      <dgm:t>
        <a:bodyPr/>
        <a:lstStyle/>
        <a:p>
          <a:endParaRPr lang="ru-RU"/>
        </a:p>
      </dgm:t>
    </dgm:pt>
  </dgm:ptLst>
  <dgm:cxnLst>
    <dgm:cxn modelId="{803D16E1-D059-43DB-BEA3-9AB16453F135}" type="presOf" srcId="{F4AD9D67-36AE-4C31-A8A6-4FBD4E5AEB7A}" destId="{927E7E4C-40A1-491E-B909-E0D4BCF95CDA}" srcOrd="1" destOrd="0" presId="urn:microsoft.com/office/officeart/2005/8/layout/vList4#1"/>
    <dgm:cxn modelId="{DA800E68-36FB-4960-9059-D66238B72427}" srcId="{F4CB519D-23A8-4544-99AB-F04038BB7665}" destId="{F4AD9D67-36AE-4C31-A8A6-4FBD4E5AEB7A}" srcOrd="3" destOrd="0" parTransId="{96F26F02-6735-4B1A-B319-E21AF703DB30}" sibTransId="{08C45A44-D837-4C3E-A286-96AA31C6CAB1}"/>
    <dgm:cxn modelId="{655C3C5D-32EF-485A-821E-D70978F7BCFD}" type="presOf" srcId="{8138F8CB-116F-4318-AA41-8E219B0EF531}" destId="{53179384-53E0-4ABD-B825-B9CF0D93E744}" srcOrd="0" destOrd="0" presId="urn:microsoft.com/office/officeart/2005/8/layout/vList4#1"/>
    <dgm:cxn modelId="{A1A5149F-9C37-4B70-BC4A-4898BE5AAE9F}" type="presOf" srcId="{F4AD9D67-36AE-4C31-A8A6-4FBD4E5AEB7A}" destId="{94406528-8B5A-425D-8777-8ED7CF51B83C}" srcOrd="0" destOrd="0" presId="urn:microsoft.com/office/officeart/2005/8/layout/vList4#1"/>
    <dgm:cxn modelId="{10650F40-364F-4BED-8E96-9347657CFFE4}" type="presOf" srcId="{AD4E086C-75F8-4B5F-A32D-F072D0D32C14}" destId="{1A24BA86-7B9B-4372-9C77-B69149D56385}" srcOrd="0" destOrd="0" presId="urn:microsoft.com/office/officeart/2005/8/layout/vList4#1"/>
    <dgm:cxn modelId="{2E178A5C-76A2-42D1-BB11-E0A5024D850D}" type="presOf" srcId="{AD4E086C-75F8-4B5F-A32D-F072D0D32C14}" destId="{068CCF95-9200-4E65-86D6-38F1A686321D}" srcOrd="1" destOrd="0" presId="urn:microsoft.com/office/officeart/2005/8/layout/vList4#1"/>
    <dgm:cxn modelId="{DC247D76-F90E-4544-BAB2-BB5E046710F5}" type="presOf" srcId="{F4CB519D-23A8-4544-99AB-F04038BB7665}" destId="{F1ADFA56-6C1C-4EE0-AC47-871C62F1012B}" srcOrd="0" destOrd="0" presId="urn:microsoft.com/office/officeart/2005/8/layout/vList4#1"/>
    <dgm:cxn modelId="{64EE2670-DFDF-4984-943E-EE24FCE42C83}" type="presOf" srcId="{232F26C2-F00E-472F-A178-7CF01D2A08B6}" destId="{AEA19B64-2E1B-4418-9DE9-950FC17FBA92}" srcOrd="1" destOrd="0" presId="urn:microsoft.com/office/officeart/2005/8/layout/vList4#1"/>
    <dgm:cxn modelId="{B5D7F6EC-0A39-4870-8526-6CB7CDCBD7FC}" type="presOf" srcId="{8138F8CB-116F-4318-AA41-8E219B0EF531}" destId="{184B4866-8C20-4CB8-B891-0D93599086CA}" srcOrd="1" destOrd="0" presId="urn:microsoft.com/office/officeart/2005/8/layout/vList4#1"/>
    <dgm:cxn modelId="{A8AB6DFA-1C5E-4276-AD5B-50FD5208AE1D}" type="presOf" srcId="{13119ACA-AA73-402E-8B44-D4502A400C3C}" destId="{0F0D3E23-E582-46BC-8A21-D9E1804F0754}" srcOrd="1" destOrd="0" presId="urn:microsoft.com/office/officeart/2005/8/layout/vList4#1"/>
    <dgm:cxn modelId="{1765D6B6-7F1D-4874-AC62-610D39191462}" srcId="{F4CB519D-23A8-4544-99AB-F04038BB7665}" destId="{13119ACA-AA73-402E-8B44-D4502A400C3C}" srcOrd="1" destOrd="0" parTransId="{DB9059F6-B874-46D4-A15E-2D5E7D39AC15}" sibTransId="{7B74D642-F3E5-453B-9CB3-754BD099DE06}"/>
    <dgm:cxn modelId="{ABCD0594-E51F-482A-8127-37B331D2AE38}" srcId="{F4CB519D-23A8-4544-99AB-F04038BB7665}" destId="{AD4E086C-75F8-4B5F-A32D-F072D0D32C14}" srcOrd="0" destOrd="0" parTransId="{86C95E60-F923-4E8D-ABB9-387D703C7E43}" sibTransId="{17B3B52E-9796-47C2-9D28-1BFF8C2311D6}"/>
    <dgm:cxn modelId="{5217C92E-9704-4F4A-BD2B-0424905E67E8}" srcId="{F4CB519D-23A8-4544-99AB-F04038BB7665}" destId="{8138F8CB-116F-4318-AA41-8E219B0EF531}" srcOrd="4" destOrd="0" parTransId="{4BE2C44B-A7AC-4074-8E66-DAD8003B3D23}" sibTransId="{A9D02C9D-3390-43C3-8798-48AE66D35550}"/>
    <dgm:cxn modelId="{516B2C24-9A37-4D68-8D17-75792C49C59C}" type="presOf" srcId="{232F26C2-F00E-472F-A178-7CF01D2A08B6}" destId="{856DEE1B-C076-46B8-9220-7D3FC696AAC2}" srcOrd="0" destOrd="0" presId="urn:microsoft.com/office/officeart/2005/8/layout/vList4#1"/>
    <dgm:cxn modelId="{764F3BD9-D891-4821-8CEC-90E80833DFAF}" srcId="{F4CB519D-23A8-4544-99AB-F04038BB7665}" destId="{232F26C2-F00E-472F-A178-7CF01D2A08B6}" srcOrd="2" destOrd="0" parTransId="{FD8DABFA-DFCB-43A8-8822-FE9241740621}" sibTransId="{503DCC7E-77AD-429D-A9EF-DAF40D2757DF}"/>
    <dgm:cxn modelId="{AEC0E01F-9AC2-4690-BC66-0F2DA4BC9EC3}" type="presOf" srcId="{13119ACA-AA73-402E-8B44-D4502A400C3C}" destId="{8778B8AC-755E-40EB-9AE3-0C7356B6B719}" srcOrd="0" destOrd="0" presId="urn:microsoft.com/office/officeart/2005/8/layout/vList4#1"/>
    <dgm:cxn modelId="{92D3E628-63D3-4A67-A184-D03191174D7D}" type="presParOf" srcId="{F1ADFA56-6C1C-4EE0-AC47-871C62F1012B}" destId="{C0B3BBE1-F343-43BE-A98F-2E41C7DD2BED}" srcOrd="0" destOrd="0" presId="urn:microsoft.com/office/officeart/2005/8/layout/vList4#1"/>
    <dgm:cxn modelId="{E5E681C6-BEA4-485F-A283-B213922FC9CE}" type="presParOf" srcId="{C0B3BBE1-F343-43BE-A98F-2E41C7DD2BED}" destId="{1A24BA86-7B9B-4372-9C77-B69149D56385}" srcOrd="0" destOrd="0" presId="urn:microsoft.com/office/officeart/2005/8/layout/vList4#1"/>
    <dgm:cxn modelId="{03407FB0-D353-4C63-B4D9-64B7D8F9CF46}" type="presParOf" srcId="{C0B3BBE1-F343-43BE-A98F-2E41C7DD2BED}" destId="{71343AD9-A611-4A91-BC90-CD8F7B841867}" srcOrd="1" destOrd="0" presId="urn:microsoft.com/office/officeart/2005/8/layout/vList4#1"/>
    <dgm:cxn modelId="{B7187F82-94DA-4144-84B2-9090E3F32327}" type="presParOf" srcId="{C0B3BBE1-F343-43BE-A98F-2E41C7DD2BED}" destId="{068CCF95-9200-4E65-86D6-38F1A686321D}" srcOrd="2" destOrd="0" presId="urn:microsoft.com/office/officeart/2005/8/layout/vList4#1"/>
    <dgm:cxn modelId="{F010686B-5311-4AA1-9854-60C0432BFC9A}" type="presParOf" srcId="{F1ADFA56-6C1C-4EE0-AC47-871C62F1012B}" destId="{1D16BEDE-75E9-433C-8314-85ED210BE301}" srcOrd="1" destOrd="0" presId="urn:microsoft.com/office/officeart/2005/8/layout/vList4#1"/>
    <dgm:cxn modelId="{BEB56E1C-DC79-4378-AB20-D26883F83519}" type="presParOf" srcId="{F1ADFA56-6C1C-4EE0-AC47-871C62F1012B}" destId="{F24132A6-EF05-4032-B274-661277BC16B7}" srcOrd="2" destOrd="0" presId="urn:microsoft.com/office/officeart/2005/8/layout/vList4#1"/>
    <dgm:cxn modelId="{B03E3F9F-4A68-458F-872A-81EFC5A95087}" type="presParOf" srcId="{F24132A6-EF05-4032-B274-661277BC16B7}" destId="{8778B8AC-755E-40EB-9AE3-0C7356B6B719}" srcOrd="0" destOrd="0" presId="urn:microsoft.com/office/officeart/2005/8/layout/vList4#1"/>
    <dgm:cxn modelId="{4D23E5F2-9447-4902-9328-105BEBBF62CB}" type="presParOf" srcId="{F24132A6-EF05-4032-B274-661277BC16B7}" destId="{DD494927-7D71-4818-9C22-41EE1053BBD3}" srcOrd="1" destOrd="0" presId="urn:microsoft.com/office/officeart/2005/8/layout/vList4#1"/>
    <dgm:cxn modelId="{CF0750D0-DAFC-44B8-AD98-CE30617F5282}" type="presParOf" srcId="{F24132A6-EF05-4032-B274-661277BC16B7}" destId="{0F0D3E23-E582-46BC-8A21-D9E1804F0754}" srcOrd="2" destOrd="0" presId="urn:microsoft.com/office/officeart/2005/8/layout/vList4#1"/>
    <dgm:cxn modelId="{20E2F4F4-2459-418D-90E7-38FA4C7E0909}" type="presParOf" srcId="{F1ADFA56-6C1C-4EE0-AC47-871C62F1012B}" destId="{50B73517-2E0E-43CA-B9A9-08A6FBBFFABD}" srcOrd="3" destOrd="0" presId="urn:microsoft.com/office/officeart/2005/8/layout/vList4#1"/>
    <dgm:cxn modelId="{7F9AFE40-7F74-4978-8594-5D852984C6B3}" type="presParOf" srcId="{F1ADFA56-6C1C-4EE0-AC47-871C62F1012B}" destId="{782898FC-5FA9-4FC9-9ADF-7F46784D15BB}" srcOrd="4" destOrd="0" presId="urn:microsoft.com/office/officeart/2005/8/layout/vList4#1"/>
    <dgm:cxn modelId="{54B3FAF6-DE88-41E7-8B95-5A7B2D95D7D2}" type="presParOf" srcId="{782898FC-5FA9-4FC9-9ADF-7F46784D15BB}" destId="{856DEE1B-C076-46B8-9220-7D3FC696AAC2}" srcOrd="0" destOrd="0" presId="urn:microsoft.com/office/officeart/2005/8/layout/vList4#1"/>
    <dgm:cxn modelId="{159F8A08-B6CF-4196-8F01-9BC63F9E01DF}" type="presParOf" srcId="{782898FC-5FA9-4FC9-9ADF-7F46784D15BB}" destId="{E1DE27FC-5C77-4965-B313-62A229C9FFE9}" srcOrd="1" destOrd="0" presId="urn:microsoft.com/office/officeart/2005/8/layout/vList4#1"/>
    <dgm:cxn modelId="{E0026FB5-C938-4D3B-A1D1-FB4861A84CF5}" type="presParOf" srcId="{782898FC-5FA9-4FC9-9ADF-7F46784D15BB}" destId="{AEA19B64-2E1B-4418-9DE9-950FC17FBA92}" srcOrd="2" destOrd="0" presId="urn:microsoft.com/office/officeart/2005/8/layout/vList4#1"/>
    <dgm:cxn modelId="{3919568A-3A1B-46A7-A815-2125614186F5}" type="presParOf" srcId="{F1ADFA56-6C1C-4EE0-AC47-871C62F1012B}" destId="{0AB6D507-71AF-434A-9BD4-D214E21B3D6B}" srcOrd="5" destOrd="0" presId="urn:microsoft.com/office/officeart/2005/8/layout/vList4#1"/>
    <dgm:cxn modelId="{36F42726-7831-4C16-B902-64A028980832}" type="presParOf" srcId="{F1ADFA56-6C1C-4EE0-AC47-871C62F1012B}" destId="{7ED677F2-138A-419C-B0BF-C3AF67B64AAC}" srcOrd="6" destOrd="0" presId="urn:microsoft.com/office/officeart/2005/8/layout/vList4#1"/>
    <dgm:cxn modelId="{3A194B43-50C9-4016-A7EE-942A5CEE98FF}" type="presParOf" srcId="{7ED677F2-138A-419C-B0BF-C3AF67B64AAC}" destId="{94406528-8B5A-425D-8777-8ED7CF51B83C}" srcOrd="0" destOrd="0" presId="urn:microsoft.com/office/officeart/2005/8/layout/vList4#1"/>
    <dgm:cxn modelId="{1FA64168-6F34-4CFC-AAB7-D5A261683032}" type="presParOf" srcId="{7ED677F2-138A-419C-B0BF-C3AF67B64AAC}" destId="{4896C909-CCFD-4189-8425-1C42B8387B27}" srcOrd="1" destOrd="0" presId="urn:microsoft.com/office/officeart/2005/8/layout/vList4#1"/>
    <dgm:cxn modelId="{29001C04-27A5-4A10-BBC9-A139A74E5E10}" type="presParOf" srcId="{7ED677F2-138A-419C-B0BF-C3AF67B64AAC}" destId="{927E7E4C-40A1-491E-B909-E0D4BCF95CDA}" srcOrd="2" destOrd="0" presId="urn:microsoft.com/office/officeart/2005/8/layout/vList4#1"/>
    <dgm:cxn modelId="{D0592D8F-82F5-4EB2-8C69-F8041DFB4476}" type="presParOf" srcId="{F1ADFA56-6C1C-4EE0-AC47-871C62F1012B}" destId="{FB2FD05D-BA9A-4FF2-A3C3-1C56206EBDAC}" srcOrd="7" destOrd="0" presId="urn:microsoft.com/office/officeart/2005/8/layout/vList4#1"/>
    <dgm:cxn modelId="{9E553EE7-AC24-4CF7-A543-1A1BA14DCD1B}" type="presParOf" srcId="{F1ADFA56-6C1C-4EE0-AC47-871C62F1012B}" destId="{9A127252-E5A5-4C02-B9F2-2F7C6CA8946B}" srcOrd="8" destOrd="0" presId="urn:microsoft.com/office/officeart/2005/8/layout/vList4#1"/>
    <dgm:cxn modelId="{436CAA80-E1E6-4822-B896-15C3B5C99A8A}" type="presParOf" srcId="{9A127252-E5A5-4C02-B9F2-2F7C6CA8946B}" destId="{53179384-53E0-4ABD-B825-B9CF0D93E744}" srcOrd="0" destOrd="0" presId="urn:microsoft.com/office/officeart/2005/8/layout/vList4#1"/>
    <dgm:cxn modelId="{6D194B16-5A21-49CD-8438-4D0ABF5B05BD}" type="presParOf" srcId="{9A127252-E5A5-4C02-B9F2-2F7C6CA8946B}" destId="{A7F0E7FA-3B42-4B0F-92F8-9282A6018B12}" srcOrd="1" destOrd="0" presId="urn:microsoft.com/office/officeart/2005/8/layout/vList4#1"/>
    <dgm:cxn modelId="{538A47E6-DB7E-4989-A6C7-BAFD261A632C}" type="presParOf" srcId="{9A127252-E5A5-4C02-B9F2-2F7C6CA8946B}" destId="{184B4866-8C20-4CB8-B891-0D93599086C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133BA-9A4C-407A-8010-CCE940551385}" type="doc">
      <dgm:prSet loTypeId="urn:microsoft.com/office/officeart/2005/8/layout/vList3#2" loCatId="list" qsTypeId="urn:microsoft.com/office/officeart/2005/8/quickstyle/simple1" qsCatId="simple" csTypeId="urn:microsoft.com/office/officeart/2005/8/colors/colorful4" csCatId="colorful" phldr="1"/>
      <dgm:spPr/>
      <dgm:t>
        <a:bodyPr/>
        <a:lstStyle/>
        <a:p>
          <a:endParaRPr lang="ru-RU"/>
        </a:p>
      </dgm:t>
    </dgm:pt>
    <dgm:pt modelId="{C579AB01-C3CD-49D0-AF1F-1A35FFF4D9D2}">
      <dgm:prSet custT="1"/>
      <dgm:spPr/>
      <dgm:t>
        <a:bodyPr/>
        <a:lstStyle/>
        <a:p>
          <a:pPr rtl="0"/>
          <a:r>
            <a:rPr lang="ru-RU" sz="1200" b="1"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dirty="0"/>
        </a:p>
      </dgm:t>
    </dgm:pt>
    <dgm:pt modelId="{E6FBCC08-66E0-477B-A299-852A2C7A2943}" type="parTrans" cxnId="{594EE494-6F92-4E11-9EFB-ADB23131DBBC}">
      <dgm:prSet/>
      <dgm:spPr/>
      <dgm:t>
        <a:bodyPr/>
        <a:lstStyle/>
        <a:p>
          <a:endParaRPr lang="ru-RU"/>
        </a:p>
      </dgm:t>
    </dgm:pt>
    <dgm:pt modelId="{00DA2EF3-B75F-4C91-A913-0A5AB13BA93B}" type="sibTrans" cxnId="{594EE494-6F92-4E11-9EFB-ADB23131DBBC}">
      <dgm:prSet/>
      <dgm:spPr/>
      <dgm:t>
        <a:bodyPr/>
        <a:lstStyle/>
        <a:p>
          <a:endParaRPr lang="ru-RU"/>
        </a:p>
      </dgm:t>
    </dgm:pt>
    <dgm:pt modelId="{C59F0246-9768-4958-A957-32244B777E61}">
      <dgm:prSet custT="1"/>
      <dgm:spPr/>
      <dgm:t>
        <a:bodyPr/>
        <a:lstStyle/>
        <a:p>
          <a:pPr rtl="0"/>
          <a:r>
            <a:rPr lang="ru-RU" sz="1200" b="1"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dirty="0"/>
        </a:p>
      </dgm:t>
    </dgm:pt>
    <dgm:pt modelId="{0EE64254-178C-4298-85AB-FA0F529FD47B}" type="parTrans" cxnId="{EF702143-A752-464A-BBE2-7C65BCC7C4D2}">
      <dgm:prSet/>
      <dgm:spPr/>
      <dgm:t>
        <a:bodyPr/>
        <a:lstStyle/>
        <a:p>
          <a:endParaRPr lang="ru-RU"/>
        </a:p>
      </dgm:t>
    </dgm:pt>
    <dgm:pt modelId="{310C6C09-89FD-4EAA-A667-AAAED797EC6A}" type="sibTrans" cxnId="{EF702143-A752-464A-BBE2-7C65BCC7C4D2}">
      <dgm:prSet/>
      <dgm:spPr/>
      <dgm:t>
        <a:bodyPr/>
        <a:lstStyle/>
        <a:p>
          <a:endParaRPr lang="ru-RU"/>
        </a:p>
      </dgm:t>
    </dgm:pt>
    <dgm:pt modelId="{36B29DAD-B212-41C3-A55A-393F86A8A2A6}" type="pres">
      <dgm:prSet presAssocID="{68A133BA-9A4C-407A-8010-CCE940551385}" presName="linearFlow" presStyleCnt="0">
        <dgm:presLayoutVars>
          <dgm:dir/>
          <dgm:resizeHandles val="exact"/>
        </dgm:presLayoutVars>
      </dgm:prSet>
      <dgm:spPr/>
      <dgm:t>
        <a:bodyPr/>
        <a:lstStyle/>
        <a:p>
          <a:endParaRPr lang="ru-RU"/>
        </a:p>
      </dgm:t>
    </dgm:pt>
    <dgm:pt modelId="{06AD1CC5-6D6A-4FE3-B223-BB7C38B3C2ED}" type="pres">
      <dgm:prSet presAssocID="{C579AB01-C3CD-49D0-AF1F-1A35FFF4D9D2}" presName="composite" presStyleCnt="0"/>
      <dgm:spPr/>
    </dgm:pt>
    <dgm:pt modelId="{86EB7BC4-2806-45F2-AD57-72907B34A17A}" type="pres">
      <dgm:prSet presAssocID="{C579AB01-C3CD-49D0-AF1F-1A35FFF4D9D2}" presName="imgShp" presStyleLbl="fgImgPlace1" presStyleIdx="0" presStyleCnt="2"/>
      <dgm:spPr>
        <a:blipFill rotWithShape="0">
          <a:blip xmlns:r="http://schemas.openxmlformats.org/officeDocument/2006/relationships" r:embed="rId1"/>
          <a:stretch>
            <a:fillRect/>
          </a:stretch>
        </a:blipFill>
      </dgm:spPr>
    </dgm:pt>
    <dgm:pt modelId="{F6D54FF1-6C72-43E0-9AF7-21D8E4E27C71}" type="pres">
      <dgm:prSet presAssocID="{C579AB01-C3CD-49D0-AF1F-1A35FFF4D9D2}" presName="txShp" presStyleLbl="node1" presStyleIdx="0" presStyleCnt="2" custScaleX="112753">
        <dgm:presLayoutVars>
          <dgm:bulletEnabled val="1"/>
        </dgm:presLayoutVars>
      </dgm:prSet>
      <dgm:spPr/>
      <dgm:t>
        <a:bodyPr/>
        <a:lstStyle/>
        <a:p>
          <a:endParaRPr lang="ru-RU"/>
        </a:p>
      </dgm:t>
    </dgm:pt>
    <dgm:pt modelId="{802C9778-763D-42EC-A400-6708E59F8978}" type="pres">
      <dgm:prSet presAssocID="{00DA2EF3-B75F-4C91-A913-0A5AB13BA93B}" presName="spacing" presStyleCnt="0"/>
      <dgm:spPr/>
    </dgm:pt>
    <dgm:pt modelId="{47681FE5-4D36-49CC-AEC6-9D182DE197EB}" type="pres">
      <dgm:prSet presAssocID="{C59F0246-9768-4958-A957-32244B777E61}" presName="composite" presStyleCnt="0"/>
      <dgm:spPr/>
    </dgm:pt>
    <dgm:pt modelId="{5C1AF41E-4601-4A2A-B736-4C7F695552AF}" type="pres">
      <dgm:prSet presAssocID="{C59F0246-9768-4958-A957-32244B777E61}" presName="imgShp" presStyleLbl="fgImgPlace1" presStyleIdx="1" presStyleCnt="2"/>
      <dgm:spPr>
        <a:blipFill rotWithShape="0">
          <a:blip xmlns:r="http://schemas.openxmlformats.org/officeDocument/2006/relationships" r:embed="rId2"/>
          <a:stretch>
            <a:fillRect/>
          </a:stretch>
        </a:blipFill>
      </dgm:spPr>
    </dgm:pt>
    <dgm:pt modelId="{B87A0361-4169-4957-9A37-D4DF10949180}" type="pres">
      <dgm:prSet presAssocID="{C59F0246-9768-4958-A957-32244B777E61}" presName="txShp" presStyleLbl="node1" presStyleIdx="1" presStyleCnt="2" custScaleX="115538">
        <dgm:presLayoutVars>
          <dgm:bulletEnabled val="1"/>
        </dgm:presLayoutVars>
      </dgm:prSet>
      <dgm:spPr/>
      <dgm:t>
        <a:bodyPr/>
        <a:lstStyle/>
        <a:p>
          <a:endParaRPr lang="ru-RU"/>
        </a:p>
      </dgm:t>
    </dgm:pt>
  </dgm:ptLst>
  <dgm:cxnLst>
    <dgm:cxn modelId="{EF702143-A752-464A-BBE2-7C65BCC7C4D2}" srcId="{68A133BA-9A4C-407A-8010-CCE940551385}" destId="{C59F0246-9768-4958-A957-32244B777E61}" srcOrd="1" destOrd="0" parTransId="{0EE64254-178C-4298-85AB-FA0F529FD47B}" sibTransId="{310C6C09-89FD-4EAA-A667-AAAED797EC6A}"/>
    <dgm:cxn modelId="{8902DFBA-24FF-4FC8-9358-847B7E560F88}" type="presOf" srcId="{68A133BA-9A4C-407A-8010-CCE940551385}" destId="{36B29DAD-B212-41C3-A55A-393F86A8A2A6}" srcOrd="0" destOrd="0" presId="urn:microsoft.com/office/officeart/2005/8/layout/vList3#2"/>
    <dgm:cxn modelId="{ACFC443B-11CE-4933-B9B8-D85A8635FE0F}" type="presOf" srcId="{C579AB01-C3CD-49D0-AF1F-1A35FFF4D9D2}" destId="{F6D54FF1-6C72-43E0-9AF7-21D8E4E27C71}" srcOrd="0" destOrd="0" presId="urn:microsoft.com/office/officeart/2005/8/layout/vList3#2"/>
    <dgm:cxn modelId="{594EE494-6F92-4E11-9EFB-ADB23131DBBC}" srcId="{68A133BA-9A4C-407A-8010-CCE940551385}" destId="{C579AB01-C3CD-49D0-AF1F-1A35FFF4D9D2}" srcOrd="0" destOrd="0" parTransId="{E6FBCC08-66E0-477B-A299-852A2C7A2943}" sibTransId="{00DA2EF3-B75F-4C91-A913-0A5AB13BA93B}"/>
    <dgm:cxn modelId="{E0B058C2-6BAB-47D4-9E14-82A914421F07}" type="presOf" srcId="{C59F0246-9768-4958-A957-32244B777E61}" destId="{B87A0361-4169-4957-9A37-D4DF10949180}" srcOrd="0" destOrd="0" presId="urn:microsoft.com/office/officeart/2005/8/layout/vList3#2"/>
    <dgm:cxn modelId="{DEDEC0A4-66B9-44CC-9101-B5CE6B71ADB2}" type="presParOf" srcId="{36B29DAD-B212-41C3-A55A-393F86A8A2A6}" destId="{06AD1CC5-6D6A-4FE3-B223-BB7C38B3C2ED}" srcOrd="0" destOrd="0" presId="urn:microsoft.com/office/officeart/2005/8/layout/vList3#2"/>
    <dgm:cxn modelId="{A76B3C95-BEFB-4BA1-9DA1-1B066A14FDBD}" type="presParOf" srcId="{06AD1CC5-6D6A-4FE3-B223-BB7C38B3C2ED}" destId="{86EB7BC4-2806-45F2-AD57-72907B34A17A}" srcOrd="0" destOrd="0" presId="urn:microsoft.com/office/officeart/2005/8/layout/vList3#2"/>
    <dgm:cxn modelId="{E8C0BD77-0865-4A19-84A9-0D76564DF377}" type="presParOf" srcId="{06AD1CC5-6D6A-4FE3-B223-BB7C38B3C2ED}" destId="{F6D54FF1-6C72-43E0-9AF7-21D8E4E27C71}" srcOrd="1" destOrd="0" presId="urn:microsoft.com/office/officeart/2005/8/layout/vList3#2"/>
    <dgm:cxn modelId="{D125A32D-4833-4C0F-8F27-A36020A29D9E}" type="presParOf" srcId="{36B29DAD-B212-41C3-A55A-393F86A8A2A6}" destId="{802C9778-763D-42EC-A400-6708E59F8978}" srcOrd="1" destOrd="0" presId="urn:microsoft.com/office/officeart/2005/8/layout/vList3#2"/>
    <dgm:cxn modelId="{36A9D387-E5AE-4CC9-A159-4B3094215960}" type="presParOf" srcId="{36B29DAD-B212-41C3-A55A-393F86A8A2A6}" destId="{47681FE5-4D36-49CC-AEC6-9D182DE197EB}" srcOrd="2" destOrd="0" presId="urn:microsoft.com/office/officeart/2005/8/layout/vList3#2"/>
    <dgm:cxn modelId="{44D6CD1C-2B9B-4D5A-A102-109C8DA745CA}" type="presParOf" srcId="{47681FE5-4D36-49CC-AEC6-9D182DE197EB}" destId="{5C1AF41E-4601-4A2A-B736-4C7F695552AF}" srcOrd="0" destOrd="0" presId="urn:microsoft.com/office/officeart/2005/8/layout/vList3#2"/>
    <dgm:cxn modelId="{F79DCA9D-8FC7-40A9-9EA8-3EF231FDB848}" type="presParOf" srcId="{47681FE5-4D36-49CC-AEC6-9D182DE197EB}" destId="{B87A0361-4169-4957-9A37-D4DF1094918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682760-13C4-4FC7-841D-ADF3BC617735}"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ru-RU"/>
        </a:p>
      </dgm:t>
    </dgm:pt>
    <dgm:pt modelId="{7FDC7A0F-BCF2-4C2C-9F33-2FE83BCBFBE1}">
      <dgm:prSet custT="1"/>
      <dgm:spPr/>
      <dgm:t>
        <a:bodyPr/>
        <a:lstStyle/>
        <a:p>
          <a:pPr rtl="0"/>
          <a:r>
            <a:rPr lang="ru-RU" sz="1200" b="1" dirty="0" smtClean="0"/>
            <a:t>Государственный (муниципальный) служащий вправе выполнять иную оплачиваемую работу при условии: </a:t>
          </a:r>
          <a:endParaRPr lang="ru-RU" sz="1200" b="1" dirty="0"/>
        </a:p>
      </dgm:t>
    </dgm:pt>
    <dgm:pt modelId="{346FA359-AB24-491E-AE0D-9A55FB8C5C00}" type="parTrans" cxnId="{38473069-6702-48F9-92E1-5B4FAFD0BA6E}">
      <dgm:prSet/>
      <dgm:spPr/>
      <dgm:t>
        <a:bodyPr/>
        <a:lstStyle/>
        <a:p>
          <a:endParaRPr lang="ru-RU"/>
        </a:p>
      </dgm:t>
    </dgm:pt>
    <dgm:pt modelId="{83B13ADB-DE06-440E-900E-1DF065D9DBA2}" type="sibTrans" cxnId="{38473069-6702-48F9-92E1-5B4FAFD0BA6E}">
      <dgm:prSet/>
      <dgm:spPr/>
      <dgm:t>
        <a:bodyPr/>
        <a:lstStyle/>
        <a:p>
          <a:endParaRPr lang="ru-RU"/>
        </a:p>
      </dgm:t>
    </dgm:pt>
    <dgm:pt modelId="{6C718970-8494-4B2E-AA53-6BD33CCD36E4}">
      <dgm:prSet custT="1"/>
      <dgm:spPr/>
      <dgm:t>
        <a:bodyPr/>
        <a:lstStyle/>
        <a:p>
          <a:pPr rtl="0"/>
          <a:r>
            <a:rPr lang="ru-RU" sz="1200" b="1"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dirty="0"/>
        </a:p>
      </dgm:t>
    </dgm:pt>
    <dgm:pt modelId="{DBF14D53-0977-4201-BFDF-A4DD24451FF3}" type="parTrans" cxnId="{9CC7A208-13C2-45D1-A16A-4F08023A45FE}">
      <dgm:prSet/>
      <dgm:spPr/>
      <dgm:t>
        <a:bodyPr/>
        <a:lstStyle/>
        <a:p>
          <a:endParaRPr lang="ru-RU"/>
        </a:p>
      </dgm:t>
    </dgm:pt>
    <dgm:pt modelId="{B069AC5B-CF85-4B24-A6AE-DD901A91BF42}" type="sibTrans" cxnId="{9CC7A208-13C2-45D1-A16A-4F08023A45FE}">
      <dgm:prSet/>
      <dgm:spPr/>
      <dgm:t>
        <a:bodyPr/>
        <a:lstStyle/>
        <a:p>
          <a:endParaRPr lang="ru-RU"/>
        </a:p>
      </dgm:t>
    </dgm:pt>
    <dgm:pt modelId="{DFB5456D-4290-4589-A1C6-D237CBC9E441}">
      <dgm:prSet custT="1"/>
      <dgm:spPr/>
      <dgm:t>
        <a:bodyPr/>
        <a:lstStyle/>
        <a:p>
          <a:pPr rtl="0"/>
          <a:r>
            <a:rPr lang="ru-RU" sz="1200" b="1"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dirty="0"/>
        </a:p>
      </dgm:t>
    </dgm:pt>
    <dgm:pt modelId="{5C01F18B-78C8-4906-B11A-425C4220DDB0}" type="parTrans" cxnId="{5E588968-3815-488B-A3DC-1276487B8CB5}">
      <dgm:prSet/>
      <dgm:spPr/>
      <dgm:t>
        <a:bodyPr/>
        <a:lstStyle/>
        <a:p>
          <a:endParaRPr lang="ru-RU"/>
        </a:p>
      </dgm:t>
    </dgm:pt>
    <dgm:pt modelId="{8A2D8BD5-4694-4CC1-86D5-676A30ECA393}" type="sibTrans" cxnId="{5E588968-3815-488B-A3DC-1276487B8CB5}">
      <dgm:prSet/>
      <dgm:spPr/>
      <dgm:t>
        <a:bodyPr/>
        <a:lstStyle/>
        <a:p>
          <a:endParaRPr lang="ru-RU"/>
        </a:p>
      </dgm:t>
    </dgm:pt>
    <dgm:pt modelId="{AE4C24AC-5E97-4A36-81C7-5E5E163358C3}" type="pres">
      <dgm:prSet presAssocID="{78682760-13C4-4FC7-841D-ADF3BC617735}" presName="compositeShape" presStyleCnt="0">
        <dgm:presLayoutVars>
          <dgm:dir/>
          <dgm:resizeHandles/>
        </dgm:presLayoutVars>
      </dgm:prSet>
      <dgm:spPr/>
      <dgm:t>
        <a:bodyPr/>
        <a:lstStyle/>
        <a:p>
          <a:endParaRPr lang="ru-RU"/>
        </a:p>
      </dgm:t>
    </dgm:pt>
    <dgm:pt modelId="{25C9C286-FD6C-457D-98D2-F52F852C5812}" type="pres">
      <dgm:prSet presAssocID="{78682760-13C4-4FC7-841D-ADF3BC617735}" presName="pyramid" presStyleLbl="node1" presStyleIdx="0" presStyleCnt="1"/>
      <dgm:spPr/>
    </dgm:pt>
    <dgm:pt modelId="{8272205A-C735-4C1B-98F1-651105BDC557}" type="pres">
      <dgm:prSet presAssocID="{78682760-13C4-4FC7-841D-ADF3BC617735}" presName="theList" presStyleCnt="0"/>
      <dgm:spPr/>
    </dgm:pt>
    <dgm:pt modelId="{674135D9-9012-48E4-B81A-538F0D325AD8}" type="pres">
      <dgm:prSet presAssocID="{7FDC7A0F-BCF2-4C2C-9F33-2FE83BCBFBE1}" presName="aNode" presStyleLbl="fgAcc1" presStyleIdx="0" presStyleCnt="3">
        <dgm:presLayoutVars>
          <dgm:bulletEnabled val="1"/>
        </dgm:presLayoutVars>
      </dgm:prSet>
      <dgm:spPr/>
      <dgm:t>
        <a:bodyPr/>
        <a:lstStyle/>
        <a:p>
          <a:endParaRPr lang="ru-RU"/>
        </a:p>
      </dgm:t>
    </dgm:pt>
    <dgm:pt modelId="{8A4DB938-2EC5-4BA2-8A51-848A5D6D2D1E}" type="pres">
      <dgm:prSet presAssocID="{7FDC7A0F-BCF2-4C2C-9F33-2FE83BCBFBE1}" presName="aSpace" presStyleCnt="0"/>
      <dgm:spPr/>
    </dgm:pt>
    <dgm:pt modelId="{76C749B8-43B7-4302-80A1-A82980AAEFBF}" type="pres">
      <dgm:prSet presAssocID="{6C718970-8494-4B2E-AA53-6BD33CCD36E4}" presName="aNode" presStyleLbl="fgAcc1" presStyleIdx="1" presStyleCnt="3">
        <dgm:presLayoutVars>
          <dgm:bulletEnabled val="1"/>
        </dgm:presLayoutVars>
      </dgm:prSet>
      <dgm:spPr/>
      <dgm:t>
        <a:bodyPr/>
        <a:lstStyle/>
        <a:p>
          <a:endParaRPr lang="ru-RU"/>
        </a:p>
      </dgm:t>
    </dgm:pt>
    <dgm:pt modelId="{543BC8EF-0B61-4F6D-ACFF-59F31023E1EA}" type="pres">
      <dgm:prSet presAssocID="{6C718970-8494-4B2E-AA53-6BD33CCD36E4}" presName="aSpace" presStyleCnt="0"/>
      <dgm:spPr/>
    </dgm:pt>
    <dgm:pt modelId="{6000C890-6476-4686-ADAF-BE6F946CDB37}" type="pres">
      <dgm:prSet presAssocID="{DFB5456D-4290-4589-A1C6-D237CBC9E441}" presName="aNode" presStyleLbl="fgAcc1" presStyleIdx="2" presStyleCnt="3">
        <dgm:presLayoutVars>
          <dgm:bulletEnabled val="1"/>
        </dgm:presLayoutVars>
      </dgm:prSet>
      <dgm:spPr/>
      <dgm:t>
        <a:bodyPr/>
        <a:lstStyle/>
        <a:p>
          <a:endParaRPr lang="ru-RU"/>
        </a:p>
      </dgm:t>
    </dgm:pt>
    <dgm:pt modelId="{1B59339E-C563-4858-B75B-5C6E93D4676A}" type="pres">
      <dgm:prSet presAssocID="{DFB5456D-4290-4589-A1C6-D237CBC9E441}" presName="aSpace" presStyleCnt="0"/>
      <dgm:spPr/>
    </dgm:pt>
  </dgm:ptLst>
  <dgm:cxnLst>
    <dgm:cxn modelId="{8BF06891-6BAF-4CCB-980A-CCC5E354922E}" type="presOf" srcId="{7FDC7A0F-BCF2-4C2C-9F33-2FE83BCBFBE1}" destId="{674135D9-9012-48E4-B81A-538F0D325AD8}" srcOrd="0" destOrd="0" presId="urn:microsoft.com/office/officeart/2005/8/layout/pyramid2"/>
    <dgm:cxn modelId="{9CC7A208-13C2-45D1-A16A-4F08023A45FE}" srcId="{78682760-13C4-4FC7-841D-ADF3BC617735}" destId="{6C718970-8494-4B2E-AA53-6BD33CCD36E4}" srcOrd="1" destOrd="0" parTransId="{DBF14D53-0977-4201-BFDF-A4DD24451FF3}" sibTransId="{B069AC5B-CF85-4B24-A6AE-DD901A91BF42}"/>
    <dgm:cxn modelId="{D5F21893-9BA0-4A33-B7A8-F737C4B2ECC6}" type="presOf" srcId="{6C718970-8494-4B2E-AA53-6BD33CCD36E4}" destId="{76C749B8-43B7-4302-80A1-A82980AAEFBF}" srcOrd="0" destOrd="0" presId="urn:microsoft.com/office/officeart/2005/8/layout/pyramid2"/>
    <dgm:cxn modelId="{FD840CF4-5697-43FE-97F6-CB13EFFBB5F1}" type="presOf" srcId="{DFB5456D-4290-4589-A1C6-D237CBC9E441}" destId="{6000C890-6476-4686-ADAF-BE6F946CDB37}" srcOrd="0" destOrd="0" presId="urn:microsoft.com/office/officeart/2005/8/layout/pyramid2"/>
    <dgm:cxn modelId="{38473069-6702-48F9-92E1-5B4FAFD0BA6E}" srcId="{78682760-13C4-4FC7-841D-ADF3BC617735}" destId="{7FDC7A0F-BCF2-4C2C-9F33-2FE83BCBFBE1}" srcOrd="0" destOrd="0" parTransId="{346FA359-AB24-491E-AE0D-9A55FB8C5C00}" sibTransId="{83B13ADB-DE06-440E-900E-1DF065D9DBA2}"/>
    <dgm:cxn modelId="{2742E2B9-688B-4DAC-A73F-405CFF14DDFD}" type="presOf" srcId="{78682760-13C4-4FC7-841D-ADF3BC617735}" destId="{AE4C24AC-5E97-4A36-81C7-5E5E163358C3}" srcOrd="0" destOrd="0" presId="urn:microsoft.com/office/officeart/2005/8/layout/pyramid2"/>
    <dgm:cxn modelId="{5E588968-3815-488B-A3DC-1276487B8CB5}" srcId="{78682760-13C4-4FC7-841D-ADF3BC617735}" destId="{DFB5456D-4290-4589-A1C6-D237CBC9E441}" srcOrd="2" destOrd="0" parTransId="{5C01F18B-78C8-4906-B11A-425C4220DDB0}" sibTransId="{8A2D8BD5-4694-4CC1-86D5-676A30ECA393}"/>
    <dgm:cxn modelId="{5852EA29-A6E8-49D8-A914-53C3D830B34A}" type="presParOf" srcId="{AE4C24AC-5E97-4A36-81C7-5E5E163358C3}" destId="{25C9C286-FD6C-457D-98D2-F52F852C5812}" srcOrd="0" destOrd="0" presId="urn:microsoft.com/office/officeart/2005/8/layout/pyramid2"/>
    <dgm:cxn modelId="{E9EF6893-CD54-4E2C-9E6A-5747D8DD74DD}" type="presParOf" srcId="{AE4C24AC-5E97-4A36-81C7-5E5E163358C3}" destId="{8272205A-C735-4C1B-98F1-651105BDC557}" srcOrd="1" destOrd="0" presId="urn:microsoft.com/office/officeart/2005/8/layout/pyramid2"/>
    <dgm:cxn modelId="{F9FF6FA9-10AE-4BF8-AF1F-37078BD3AB67}" type="presParOf" srcId="{8272205A-C735-4C1B-98F1-651105BDC557}" destId="{674135D9-9012-48E4-B81A-538F0D325AD8}" srcOrd="0" destOrd="0" presId="urn:microsoft.com/office/officeart/2005/8/layout/pyramid2"/>
    <dgm:cxn modelId="{0BE6CD88-DE22-4599-8281-99A4605FFC85}" type="presParOf" srcId="{8272205A-C735-4C1B-98F1-651105BDC557}" destId="{8A4DB938-2EC5-4BA2-8A51-848A5D6D2D1E}" srcOrd="1" destOrd="0" presId="urn:microsoft.com/office/officeart/2005/8/layout/pyramid2"/>
    <dgm:cxn modelId="{01E44568-9770-4462-9194-CC65B196A685}" type="presParOf" srcId="{8272205A-C735-4C1B-98F1-651105BDC557}" destId="{76C749B8-43B7-4302-80A1-A82980AAEFBF}" srcOrd="2" destOrd="0" presId="urn:microsoft.com/office/officeart/2005/8/layout/pyramid2"/>
    <dgm:cxn modelId="{ABE746AC-A7D6-4647-B2D7-6500A90FC32E}" type="presParOf" srcId="{8272205A-C735-4C1B-98F1-651105BDC557}" destId="{543BC8EF-0B61-4F6D-ACFF-59F31023E1EA}" srcOrd="3" destOrd="0" presId="urn:microsoft.com/office/officeart/2005/8/layout/pyramid2"/>
    <dgm:cxn modelId="{344B7BF8-5296-4D9A-B732-A0946C37D94C}" type="presParOf" srcId="{8272205A-C735-4C1B-98F1-651105BDC557}" destId="{6000C890-6476-4686-ADAF-BE6F946CDB37}" srcOrd="4" destOrd="0" presId="urn:microsoft.com/office/officeart/2005/8/layout/pyramid2"/>
    <dgm:cxn modelId="{C164F7DF-ECAB-48B7-A3A8-7ED405C084B0}" type="presParOf" srcId="{8272205A-C735-4C1B-98F1-651105BDC557}" destId="{1B59339E-C563-4858-B75B-5C6E93D467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11984-D603-4B58-B819-9F2ECC687FA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7752000-A6E0-412F-9D2A-63DC9BB9B2AC}">
      <dgm:prSet/>
      <dgm:spPr/>
      <dgm:t>
        <a:bodyPr/>
        <a:lstStyle/>
        <a:p>
          <a:pPr algn="ctr" rtl="0"/>
          <a:r>
            <a:rPr lang="ru-RU" b="1" dirty="0" smtClean="0">
              <a:latin typeface="Times New Roman" pitchFamily="18" charset="0"/>
              <a:cs typeface="Times New Roman" pitchFamily="18" charset="0"/>
            </a:rPr>
            <a:t>Необходимо:</a:t>
          </a:r>
          <a:endParaRPr lang="ru-RU" b="1" dirty="0">
            <a:latin typeface="Times New Roman" pitchFamily="18" charset="0"/>
            <a:cs typeface="Times New Roman" pitchFamily="18" charset="0"/>
          </a:endParaRPr>
        </a:p>
      </dgm:t>
    </dgm:pt>
    <dgm:pt modelId="{550D2E7A-D644-48F0-AA05-9D89BF45386C}" type="parTrans" cxnId="{409917ED-D4DA-48C7-A260-AF3A5E10A7EC}">
      <dgm:prSet/>
      <dgm:spPr/>
      <dgm:t>
        <a:bodyPr/>
        <a:lstStyle/>
        <a:p>
          <a:endParaRPr lang="ru-RU"/>
        </a:p>
      </dgm:t>
    </dgm:pt>
    <dgm:pt modelId="{8EB3B22C-C3CE-40AA-9422-89E51D4F198D}" type="sibTrans" cxnId="{409917ED-D4DA-48C7-A260-AF3A5E10A7EC}">
      <dgm:prSet/>
      <dgm:spPr/>
      <dgm:t>
        <a:bodyPr/>
        <a:lstStyle/>
        <a:p>
          <a:endParaRPr lang="ru-RU"/>
        </a:p>
      </dgm:t>
    </dgm:pt>
    <dgm:pt modelId="{CF14B702-AF00-4D5C-822E-4058065A86F9}">
      <dgm:prSet/>
      <dgm:spPr/>
      <dgm:t>
        <a:bodyPr/>
        <a:lstStyle/>
        <a:p>
          <a:pPr algn="just" rtl="0"/>
          <a:r>
            <a:rPr lang="ru-RU"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dirty="0">
            <a:latin typeface="Times New Roman" pitchFamily="18" charset="0"/>
            <a:cs typeface="Times New Roman" pitchFamily="18" charset="0"/>
          </a:endParaRPr>
        </a:p>
      </dgm:t>
    </dgm:pt>
    <dgm:pt modelId="{2A4DF4B9-147D-4B80-B5D9-F6D646B74295}" type="parTrans" cxnId="{D1FB7BFA-72EF-4BFB-8F36-30B6D8AA25A1}">
      <dgm:prSet/>
      <dgm:spPr/>
      <dgm:t>
        <a:bodyPr/>
        <a:lstStyle/>
        <a:p>
          <a:endParaRPr lang="ru-RU"/>
        </a:p>
      </dgm:t>
    </dgm:pt>
    <dgm:pt modelId="{29F1A27C-BA6E-4F59-94ED-6FC4916B5FCB}" type="sibTrans" cxnId="{D1FB7BFA-72EF-4BFB-8F36-30B6D8AA25A1}">
      <dgm:prSet/>
      <dgm:spPr/>
      <dgm:t>
        <a:bodyPr/>
        <a:lstStyle/>
        <a:p>
          <a:endParaRPr lang="ru-RU"/>
        </a:p>
      </dgm:t>
    </dgm:pt>
    <dgm:pt modelId="{318CCB6C-B508-40E7-9081-9904DB292B54}">
      <dgm:prSet/>
      <dgm:spPr/>
      <dgm:t>
        <a:bodyPr/>
        <a:lstStyle/>
        <a:p>
          <a:pPr algn="just" rtl="0"/>
          <a:r>
            <a:rPr lang="ru-RU"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dirty="0">
            <a:latin typeface="Times New Roman" pitchFamily="18" charset="0"/>
            <a:cs typeface="Times New Roman" pitchFamily="18" charset="0"/>
          </a:endParaRPr>
        </a:p>
      </dgm:t>
    </dgm:pt>
    <dgm:pt modelId="{0A19A0E8-1369-4DAF-87A9-986B01EC2881}" type="parTrans" cxnId="{C5507E67-0592-49B6-92FF-82B470A50F05}">
      <dgm:prSet/>
      <dgm:spPr/>
      <dgm:t>
        <a:bodyPr/>
        <a:lstStyle/>
        <a:p>
          <a:endParaRPr lang="ru-RU"/>
        </a:p>
      </dgm:t>
    </dgm:pt>
    <dgm:pt modelId="{23F389D6-FD26-4E76-BDCF-3DF09963315C}" type="sibTrans" cxnId="{C5507E67-0592-49B6-92FF-82B470A50F05}">
      <dgm:prSet/>
      <dgm:spPr/>
      <dgm:t>
        <a:bodyPr/>
        <a:lstStyle/>
        <a:p>
          <a:endParaRPr lang="ru-RU"/>
        </a:p>
      </dgm:t>
    </dgm:pt>
    <dgm:pt modelId="{A174916A-424D-49B0-89C0-270CC1C32D9F}" type="pres">
      <dgm:prSet presAssocID="{51511984-D603-4B58-B819-9F2ECC687FA1}" presName="linear" presStyleCnt="0">
        <dgm:presLayoutVars>
          <dgm:animLvl val="lvl"/>
          <dgm:resizeHandles val="exact"/>
        </dgm:presLayoutVars>
      </dgm:prSet>
      <dgm:spPr/>
      <dgm:t>
        <a:bodyPr/>
        <a:lstStyle/>
        <a:p>
          <a:endParaRPr lang="ru-RU"/>
        </a:p>
      </dgm:t>
    </dgm:pt>
    <dgm:pt modelId="{47F53B19-3A58-4B3F-AEA0-0637A0763D3E}" type="pres">
      <dgm:prSet presAssocID="{C7752000-A6E0-412F-9D2A-63DC9BB9B2AC}" presName="parentText" presStyleLbl="node1" presStyleIdx="0" presStyleCnt="3" custScaleY="29581" custLinFactNeighborX="183" custLinFactNeighborY="52149">
        <dgm:presLayoutVars>
          <dgm:chMax val="0"/>
          <dgm:bulletEnabled val="1"/>
        </dgm:presLayoutVars>
      </dgm:prSet>
      <dgm:spPr/>
      <dgm:t>
        <a:bodyPr/>
        <a:lstStyle/>
        <a:p>
          <a:endParaRPr lang="ru-RU"/>
        </a:p>
      </dgm:t>
    </dgm:pt>
    <dgm:pt modelId="{2D907065-77E5-4268-ADC8-1F70CFA48A5A}" type="pres">
      <dgm:prSet presAssocID="{8EB3B22C-C3CE-40AA-9422-89E51D4F198D}" presName="spacer" presStyleCnt="0"/>
      <dgm:spPr/>
    </dgm:pt>
    <dgm:pt modelId="{B4AF5148-2952-4FD4-B0F1-BEDB2A98A249}" type="pres">
      <dgm:prSet presAssocID="{CF14B702-AF00-4D5C-822E-4058065A86F9}" presName="parentText" presStyleLbl="node1" presStyleIdx="1" presStyleCnt="3" custScaleY="101678">
        <dgm:presLayoutVars>
          <dgm:chMax val="0"/>
          <dgm:bulletEnabled val="1"/>
        </dgm:presLayoutVars>
      </dgm:prSet>
      <dgm:spPr/>
      <dgm:t>
        <a:bodyPr/>
        <a:lstStyle/>
        <a:p>
          <a:endParaRPr lang="ru-RU"/>
        </a:p>
      </dgm:t>
    </dgm:pt>
    <dgm:pt modelId="{49DEC68A-4DD2-4A04-A297-6B176C7A8190}" type="pres">
      <dgm:prSet presAssocID="{29F1A27C-BA6E-4F59-94ED-6FC4916B5FCB}" presName="spacer" presStyleCnt="0"/>
      <dgm:spPr/>
    </dgm:pt>
    <dgm:pt modelId="{D8E6FD38-9AE1-4DD3-9486-F4204EB68BEF}" type="pres">
      <dgm:prSet presAssocID="{318CCB6C-B508-40E7-9081-9904DB292B54}" presName="parentText" presStyleLbl="node1" presStyleIdx="2" presStyleCnt="3" custScaleY="101678">
        <dgm:presLayoutVars>
          <dgm:chMax val="0"/>
          <dgm:bulletEnabled val="1"/>
        </dgm:presLayoutVars>
      </dgm:prSet>
      <dgm:spPr/>
      <dgm:t>
        <a:bodyPr/>
        <a:lstStyle/>
        <a:p>
          <a:endParaRPr lang="ru-RU"/>
        </a:p>
      </dgm:t>
    </dgm:pt>
  </dgm:ptLst>
  <dgm:cxnLst>
    <dgm:cxn modelId="{11611C82-429B-44C0-B4B6-AEB7D10E2556}" type="presOf" srcId="{51511984-D603-4B58-B819-9F2ECC687FA1}" destId="{A174916A-424D-49B0-89C0-270CC1C32D9F}" srcOrd="0" destOrd="0" presId="urn:microsoft.com/office/officeart/2005/8/layout/vList2"/>
    <dgm:cxn modelId="{894ECF91-083C-4EF1-894E-BA64C12C5192}" type="presOf" srcId="{CF14B702-AF00-4D5C-822E-4058065A86F9}" destId="{B4AF5148-2952-4FD4-B0F1-BEDB2A98A249}" srcOrd="0" destOrd="0" presId="urn:microsoft.com/office/officeart/2005/8/layout/vList2"/>
    <dgm:cxn modelId="{01782EC7-52FC-40CC-93F9-AE3CC2E40554}" type="presOf" srcId="{318CCB6C-B508-40E7-9081-9904DB292B54}" destId="{D8E6FD38-9AE1-4DD3-9486-F4204EB68BEF}" srcOrd="0" destOrd="0" presId="urn:microsoft.com/office/officeart/2005/8/layout/vList2"/>
    <dgm:cxn modelId="{8CE23C1F-3DCA-4809-A397-F1D9AD459D9E}" type="presOf" srcId="{C7752000-A6E0-412F-9D2A-63DC9BB9B2AC}" destId="{47F53B19-3A58-4B3F-AEA0-0637A0763D3E}" srcOrd="0" destOrd="0" presId="urn:microsoft.com/office/officeart/2005/8/layout/vList2"/>
    <dgm:cxn modelId="{409917ED-D4DA-48C7-A260-AF3A5E10A7EC}" srcId="{51511984-D603-4B58-B819-9F2ECC687FA1}" destId="{C7752000-A6E0-412F-9D2A-63DC9BB9B2AC}" srcOrd="0" destOrd="0" parTransId="{550D2E7A-D644-48F0-AA05-9D89BF45386C}" sibTransId="{8EB3B22C-C3CE-40AA-9422-89E51D4F198D}"/>
    <dgm:cxn modelId="{C5507E67-0592-49B6-92FF-82B470A50F05}" srcId="{51511984-D603-4B58-B819-9F2ECC687FA1}" destId="{318CCB6C-B508-40E7-9081-9904DB292B54}" srcOrd="2" destOrd="0" parTransId="{0A19A0E8-1369-4DAF-87A9-986B01EC2881}" sibTransId="{23F389D6-FD26-4E76-BDCF-3DF09963315C}"/>
    <dgm:cxn modelId="{D1FB7BFA-72EF-4BFB-8F36-30B6D8AA25A1}" srcId="{51511984-D603-4B58-B819-9F2ECC687FA1}" destId="{CF14B702-AF00-4D5C-822E-4058065A86F9}" srcOrd="1" destOrd="0" parTransId="{2A4DF4B9-147D-4B80-B5D9-F6D646B74295}" sibTransId="{29F1A27C-BA6E-4F59-94ED-6FC4916B5FCB}"/>
    <dgm:cxn modelId="{EC6586C2-C83F-409B-A791-8E73E4B2EF1F}" type="presParOf" srcId="{A174916A-424D-49B0-89C0-270CC1C32D9F}" destId="{47F53B19-3A58-4B3F-AEA0-0637A0763D3E}" srcOrd="0" destOrd="0" presId="urn:microsoft.com/office/officeart/2005/8/layout/vList2"/>
    <dgm:cxn modelId="{5CFCFA10-3D42-4D5F-89C9-CFF5D0778E90}" type="presParOf" srcId="{A174916A-424D-49B0-89C0-270CC1C32D9F}" destId="{2D907065-77E5-4268-ADC8-1F70CFA48A5A}" srcOrd="1" destOrd="0" presId="urn:microsoft.com/office/officeart/2005/8/layout/vList2"/>
    <dgm:cxn modelId="{FB2587B7-FA49-436B-A34D-3888D15CA7CA}" type="presParOf" srcId="{A174916A-424D-49B0-89C0-270CC1C32D9F}" destId="{B4AF5148-2952-4FD4-B0F1-BEDB2A98A249}" srcOrd="2" destOrd="0" presId="urn:microsoft.com/office/officeart/2005/8/layout/vList2"/>
    <dgm:cxn modelId="{3DC4B123-49CC-4A6D-BDA0-BC49C1ADC640}" type="presParOf" srcId="{A174916A-424D-49B0-89C0-270CC1C32D9F}" destId="{49DEC68A-4DD2-4A04-A297-6B176C7A8190}" srcOrd="3" destOrd="0" presId="urn:microsoft.com/office/officeart/2005/8/layout/vList2"/>
    <dgm:cxn modelId="{48AA47F7-18BB-4BF2-8513-8C165C5B3E2A}" type="presParOf" srcId="{A174916A-424D-49B0-89C0-270CC1C32D9F}" destId="{D8E6FD38-9AE1-4DD3-9486-F4204EB68B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7F148-4A31-44CE-A90D-84C217C0816F}"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ru-RU"/>
        </a:p>
      </dgm:t>
    </dgm:pt>
    <dgm:pt modelId="{477A1803-C946-4970-8CF9-42FD95A902E4}">
      <dgm:prSet custT="1"/>
      <dgm:spPr/>
      <dgm:t>
        <a:bodyPr/>
        <a:lstStyle/>
        <a:p>
          <a:pPr rtl="0"/>
          <a:r>
            <a:rPr lang="ru-RU" sz="1100" b="1" dirty="0" smtClean="0">
              <a:latin typeface="Times New Roman" pitchFamily="18" charset="0"/>
              <a:cs typeface="Times New Roman" pitchFamily="18" charset="0"/>
            </a:rPr>
            <a:t>Замещать должность гражданской службы в случае:</a:t>
          </a:r>
          <a:endParaRPr lang="ru-RU" sz="1100" b="1" dirty="0">
            <a:latin typeface="Times New Roman" pitchFamily="18" charset="0"/>
            <a:cs typeface="Times New Roman" pitchFamily="18" charset="0"/>
          </a:endParaRPr>
        </a:p>
      </dgm:t>
    </dgm:pt>
    <dgm:pt modelId="{2C941B53-F295-424B-8A75-EA946A4144C4}" type="parTrans" cxnId="{EAF89967-F27E-414A-9456-2ACB806F9735}">
      <dgm:prSet/>
      <dgm:spPr/>
      <dgm:t>
        <a:bodyPr/>
        <a:lstStyle/>
        <a:p>
          <a:endParaRPr lang="ru-RU"/>
        </a:p>
      </dgm:t>
    </dgm:pt>
    <dgm:pt modelId="{E9A541F8-E6BC-43F1-9C65-4D9F1C5CE378}" type="sibTrans" cxnId="{EAF89967-F27E-414A-9456-2ACB806F9735}">
      <dgm:prSet/>
      <dgm:spPr/>
      <dgm:t>
        <a:bodyPr/>
        <a:lstStyle/>
        <a:p>
          <a:endParaRPr lang="ru-RU"/>
        </a:p>
      </dgm:t>
    </dgm:pt>
    <dgm:pt modelId="{51982061-EB04-4314-AEEB-E2CBD6F65716}">
      <dgm:prSet custT="1"/>
      <dgm:spPr/>
      <dgm:t>
        <a:bodyPr/>
        <a:lstStyle/>
        <a:p>
          <a:pPr rtl="0"/>
          <a:r>
            <a:rPr lang="ru-RU" sz="1100" b="1" dirty="0" smtClean="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endParaRPr lang="ru-RU" sz="1100" b="1" dirty="0">
            <a:latin typeface="Times New Roman" pitchFamily="18" charset="0"/>
            <a:cs typeface="Times New Roman" pitchFamily="18" charset="0"/>
          </a:endParaRPr>
        </a:p>
      </dgm:t>
    </dgm:pt>
    <dgm:pt modelId="{C76192F4-1FBD-43DE-A4D7-9D475CDB8692}" type="parTrans" cxnId="{15EE2280-9E70-4244-B731-27FD4C153FD6}">
      <dgm:prSet/>
      <dgm:spPr/>
      <dgm:t>
        <a:bodyPr/>
        <a:lstStyle/>
        <a:p>
          <a:endParaRPr lang="ru-RU"/>
        </a:p>
      </dgm:t>
    </dgm:pt>
    <dgm:pt modelId="{0F43E511-8B0C-4A08-8D5B-B4861F219729}" type="sibTrans" cxnId="{15EE2280-9E70-4244-B731-27FD4C153FD6}">
      <dgm:prSet/>
      <dgm:spPr/>
      <dgm:t>
        <a:bodyPr/>
        <a:lstStyle/>
        <a:p>
          <a:endParaRPr lang="ru-RU"/>
        </a:p>
      </dgm:t>
    </dgm:pt>
    <dgm:pt modelId="{A37E8D08-975D-4C83-A8DA-5FA6ABA4F97E}">
      <dgm:prSet custT="1"/>
      <dgm:spPr/>
      <dgm:t>
        <a:bodyPr/>
        <a:lstStyle/>
        <a:p>
          <a:pPr rtl="0"/>
          <a:r>
            <a:rPr lang="ru-RU" sz="1100" b="1" dirty="0" smtClean="0">
              <a:latin typeface="Times New Roman" pitchFamily="18" charset="0"/>
              <a:cs typeface="Times New Roman" pitchFamily="18" charset="0"/>
            </a:rPr>
            <a:t>б) избрания на выборную должность в органе местного самоуправления;</a:t>
          </a:r>
          <a:endParaRPr lang="ru-RU" sz="1100" b="1" dirty="0">
            <a:latin typeface="Times New Roman" pitchFamily="18" charset="0"/>
            <a:cs typeface="Times New Roman" pitchFamily="18" charset="0"/>
          </a:endParaRPr>
        </a:p>
      </dgm:t>
    </dgm:pt>
    <dgm:pt modelId="{D2662762-0A13-47D8-A779-1E1B2E59F613}" type="parTrans" cxnId="{1AAB239A-922E-4482-B33F-049FF4A0DB25}">
      <dgm:prSet/>
      <dgm:spPr/>
      <dgm:t>
        <a:bodyPr/>
        <a:lstStyle/>
        <a:p>
          <a:endParaRPr lang="ru-RU"/>
        </a:p>
      </dgm:t>
    </dgm:pt>
    <dgm:pt modelId="{1837D037-DAC0-4FC3-8C30-3738CA50A966}" type="sibTrans" cxnId="{1AAB239A-922E-4482-B33F-049FF4A0DB25}">
      <dgm:prSet/>
      <dgm:spPr/>
      <dgm:t>
        <a:bodyPr/>
        <a:lstStyle/>
        <a:p>
          <a:endParaRPr lang="ru-RU"/>
        </a:p>
      </dgm:t>
    </dgm:pt>
    <dgm:pt modelId="{7E79767E-35E9-4DD6-A2D6-CE8E9C623EB1}">
      <dgm:prSet custT="1"/>
      <dgm:spPr/>
      <dgm:t>
        <a:bodyPr/>
        <a:lstStyle/>
        <a:p>
          <a:pPr rtl="0"/>
          <a:r>
            <a:rPr lang="ru-RU" sz="1100" b="1" dirty="0" smtClean="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endParaRPr lang="ru-RU" sz="1100" b="1" dirty="0">
            <a:latin typeface="Times New Roman" pitchFamily="18" charset="0"/>
            <a:cs typeface="Times New Roman" pitchFamily="18" charset="0"/>
          </a:endParaRPr>
        </a:p>
      </dgm:t>
    </dgm:pt>
    <dgm:pt modelId="{DF7D8927-D367-4E5A-9408-71DAAA538217}" type="parTrans" cxnId="{4769502A-0CDC-4CE7-94B6-1F9177B55EA9}">
      <dgm:prSet/>
      <dgm:spPr/>
      <dgm:t>
        <a:bodyPr/>
        <a:lstStyle/>
        <a:p>
          <a:endParaRPr lang="ru-RU"/>
        </a:p>
      </dgm:t>
    </dgm:pt>
    <dgm:pt modelId="{3DB105B8-62EB-4E7F-99B4-F530082D2337}" type="sibTrans" cxnId="{4769502A-0CDC-4CE7-94B6-1F9177B55EA9}">
      <dgm:prSet/>
      <dgm:spPr/>
      <dgm:t>
        <a:bodyPr/>
        <a:lstStyle/>
        <a:p>
          <a:endParaRPr lang="ru-RU"/>
        </a:p>
      </dgm:t>
    </dgm:pt>
    <dgm:pt modelId="{C7A82907-252F-420A-A3B8-156FB9696196}" type="pres">
      <dgm:prSet presAssocID="{EB67F148-4A31-44CE-A90D-84C217C0816F}" presName="Name0" presStyleCnt="0">
        <dgm:presLayoutVars>
          <dgm:dir/>
          <dgm:resizeHandles val="exact"/>
        </dgm:presLayoutVars>
      </dgm:prSet>
      <dgm:spPr/>
      <dgm:t>
        <a:bodyPr/>
        <a:lstStyle/>
        <a:p>
          <a:endParaRPr lang="ru-RU"/>
        </a:p>
      </dgm:t>
    </dgm:pt>
    <dgm:pt modelId="{E6DFEB97-F0C5-40F7-BE5A-CA78690C0D90}" type="pres">
      <dgm:prSet presAssocID="{EB67F148-4A31-44CE-A90D-84C217C0816F}" presName="arrow" presStyleLbl="bgShp" presStyleIdx="0" presStyleCnt="1"/>
      <dgm:spPr/>
    </dgm:pt>
    <dgm:pt modelId="{9E06BFBA-660D-4D0D-856C-237721E13FFA}" type="pres">
      <dgm:prSet presAssocID="{EB67F148-4A31-44CE-A90D-84C217C0816F}" presName="points" presStyleCnt="0"/>
      <dgm:spPr/>
    </dgm:pt>
    <dgm:pt modelId="{13C29370-3AD4-47C4-A756-DC04A16AA817}" type="pres">
      <dgm:prSet presAssocID="{477A1803-C946-4970-8CF9-42FD95A902E4}" presName="compositeA" presStyleCnt="0"/>
      <dgm:spPr/>
    </dgm:pt>
    <dgm:pt modelId="{18C7A03B-6622-4DA7-9D21-935FCB73A57C}" type="pres">
      <dgm:prSet presAssocID="{477A1803-C946-4970-8CF9-42FD95A902E4}" presName="textA" presStyleLbl="revTx" presStyleIdx="0" presStyleCnt="4">
        <dgm:presLayoutVars>
          <dgm:bulletEnabled val="1"/>
        </dgm:presLayoutVars>
      </dgm:prSet>
      <dgm:spPr/>
      <dgm:t>
        <a:bodyPr/>
        <a:lstStyle/>
        <a:p>
          <a:endParaRPr lang="ru-RU"/>
        </a:p>
      </dgm:t>
    </dgm:pt>
    <dgm:pt modelId="{245D2898-D646-4809-B3E2-628305C3707C}" type="pres">
      <dgm:prSet presAssocID="{477A1803-C946-4970-8CF9-42FD95A902E4}" presName="circleA" presStyleLbl="node1" presStyleIdx="0" presStyleCnt="4"/>
      <dgm:spPr/>
    </dgm:pt>
    <dgm:pt modelId="{12795C86-AB72-4972-B2BB-77EFCE9A0BC8}" type="pres">
      <dgm:prSet presAssocID="{477A1803-C946-4970-8CF9-42FD95A902E4}" presName="spaceA" presStyleCnt="0"/>
      <dgm:spPr/>
    </dgm:pt>
    <dgm:pt modelId="{FF2D9298-FAEF-46C3-85C2-30DDFFAB5CAF}" type="pres">
      <dgm:prSet presAssocID="{E9A541F8-E6BC-43F1-9C65-4D9F1C5CE378}" presName="space" presStyleCnt="0"/>
      <dgm:spPr/>
    </dgm:pt>
    <dgm:pt modelId="{47CEA20D-06F8-4FC3-9172-25E268FBAD98}" type="pres">
      <dgm:prSet presAssocID="{51982061-EB04-4314-AEEB-E2CBD6F65716}" presName="compositeB" presStyleCnt="0"/>
      <dgm:spPr/>
    </dgm:pt>
    <dgm:pt modelId="{C2758E90-275A-4000-B363-79BC77D06765}" type="pres">
      <dgm:prSet presAssocID="{51982061-EB04-4314-AEEB-E2CBD6F65716}" presName="textB" presStyleLbl="revTx" presStyleIdx="1" presStyleCnt="4">
        <dgm:presLayoutVars>
          <dgm:bulletEnabled val="1"/>
        </dgm:presLayoutVars>
      </dgm:prSet>
      <dgm:spPr/>
      <dgm:t>
        <a:bodyPr/>
        <a:lstStyle/>
        <a:p>
          <a:endParaRPr lang="ru-RU"/>
        </a:p>
      </dgm:t>
    </dgm:pt>
    <dgm:pt modelId="{192C31BB-E3C7-4A4C-AC42-EDF9706FBD26}" type="pres">
      <dgm:prSet presAssocID="{51982061-EB04-4314-AEEB-E2CBD6F65716}" presName="circleB" presStyleLbl="node1" presStyleIdx="1" presStyleCnt="4"/>
      <dgm:spPr/>
    </dgm:pt>
    <dgm:pt modelId="{A40E555B-7231-43EA-B6B5-AE1EC3D07B67}" type="pres">
      <dgm:prSet presAssocID="{51982061-EB04-4314-AEEB-E2CBD6F65716}" presName="spaceB" presStyleCnt="0"/>
      <dgm:spPr/>
    </dgm:pt>
    <dgm:pt modelId="{44CBADCA-89D1-42F3-992F-279CCC6965BD}" type="pres">
      <dgm:prSet presAssocID="{0F43E511-8B0C-4A08-8D5B-B4861F219729}" presName="space" presStyleCnt="0"/>
      <dgm:spPr/>
    </dgm:pt>
    <dgm:pt modelId="{66E804C0-144E-4486-8431-94DCB99162D3}" type="pres">
      <dgm:prSet presAssocID="{A37E8D08-975D-4C83-A8DA-5FA6ABA4F97E}" presName="compositeA" presStyleCnt="0"/>
      <dgm:spPr/>
    </dgm:pt>
    <dgm:pt modelId="{6DB5CEE4-95BD-462A-980F-05E370880CD4}" type="pres">
      <dgm:prSet presAssocID="{A37E8D08-975D-4C83-A8DA-5FA6ABA4F97E}" presName="textA" presStyleLbl="revTx" presStyleIdx="2" presStyleCnt="4">
        <dgm:presLayoutVars>
          <dgm:bulletEnabled val="1"/>
        </dgm:presLayoutVars>
      </dgm:prSet>
      <dgm:spPr/>
      <dgm:t>
        <a:bodyPr/>
        <a:lstStyle/>
        <a:p>
          <a:endParaRPr lang="ru-RU"/>
        </a:p>
      </dgm:t>
    </dgm:pt>
    <dgm:pt modelId="{DC9E0BB0-A56C-4FDE-8FCE-A833A575E508}" type="pres">
      <dgm:prSet presAssocID="{A37E8D08-975D-4C83-A8DA-5FA6ABA4F97E}" presName="circleA" presStyleLbl="node1" presStyleIdx="2" presStyleCnt="4"/>
      <dgm:spPr/>
    </dgm:pt>
    <dgm:pt modelId="{7E8C7099-E490-4D7C-8D82-E334258DA081}" type="pres">
      <dgm:prSet presAssocID="{A37E8D08-975D-4C83-A8DA-5FA6ABA4F97E}" presName="spaceA" presStyleCnt="0"/>
      <dgm:spPr/>
    </dgm:pt>
    <dgm:pt modelId="{CBAC5C7B-837C-40C8-843C-3EFC0B6FCA66}" type="pres">
      <dgm:prSet presAssocID="{1837D037-DAC0-4FC3-8C30-3738CA50A966}" presName="space" presStyleCnt="0"/>
      <dgm:spPr/>
    </dgm:pt>
    <dgm:pt modelId="{A2A6DCAB-CEFB-492E-A89D-2A9CD1A05A4B}" type="pres">
      <dgm:prSet presAssocID="{7E79767E-35E9-4DD6-A2D6-CE8E9C623EB1}" presName="compositeB" presStyleCnt="0"/>
      <dgm:spPr/>
    </dgm:pt>
    <dgm:pt modelId="{41B5A864-0425-455C-804D-478C1F927D6F}" type="pres">
      <dgm:prSet presAssocID="{7E79767E-35E9-4DD6-A2D6-CE8E9C623EB1}" presName="textB" presStyleLbl="revTx" presStyleIdx="3" presStyleCnt="4">
        <dgm:presLayoutVars>
          <dgm:bulletEnabled val="1"/>
        </dgm:presLayoutVars>
      </dgm:prSet>
      <dgm:spPr/>
      <dgm:t>
        <a:bodyPr/>
        <a:lstStyle/>
        <a:p>
          <a:endParaRPr lang="ru-RU"/>
        </a:p>
      </dgm:t>
    </dgm:pt>
    <dgm:pt modelId="{BD08CB72-D3D5-47D0-9A22-011E5143D047}" type="pres">
      <dgm:prSet presAssocID="{7E79767E-35E9-4DD6-A2D6-CE8E9C623EB1}" presName="circleB" presStyleLbl="node1" presStyleIdx="3" presStyleCnt="4"/>
      <dgm:spPr/>
    </dgm:pt>
    <dgm:pt modelId="{8A8760D8-EC60-4D22-BB5B-493EE944199C}" type="pres">
      <dgm:prSet presAssocID="{7E79767E-35E9-4DD6-A2D6-CE8E9C623EB1}" presName="spaceB" presStyleCnt="0"/>
      <dgm:spPr/>
    </dgm:pt>
  </dgm:ptLst>
  <dgm:cxnLst>
    <dgm:cxn modelId="{8A64E682-D0ED-4662-A60F-7C22C205EDF4}" type="presOf" srcId="{EB67F148-4A31-44CE-A90D-84C217C0816F}" destId="{C7A82907-252F-420A-A3B8-156FB9696196}" srcOrd="0" destOrd="0" presId="urn:microsoft.com/office/officeart/2005/8/layout/hProcess11"/>
    <dgm:cxn modelId="{836A8A7E-8EB3-4649-957C-87BE2EF94437}" type="presOf" srcId="{7E79767E-35E9-4DD6-A2D6-CE8E9C623EB1}" destId="{41B5A864-0425-455C-804D-478C1F927D6F}" srcOrd="0" destOrd="0" presId="urn:microsoft.com/office/officeart/2005/8/layout/hProcess11"/>
    <dgm:cxn modelId="{4769502A-0CDC-4CE7-94B6-1F9177B55EA9}" srcId="{EB67F148-4A31-44CE-A90D-84C217C0816F}" destId="{7E79767E-35E9-4DD6-A2D6-CE8E9C623EB1}" srcOrd="3" destOrd="0" parTransId="{DF7D8927-D367-4E5A-9408-71DAAA538217}" sibTransId="{3DB105B8-62EB-4E7F-99B4-F530082D2337}"/>
    <dgm:cxn modelId="{AE2316F8-6558-4040-8CBB-B18E497EEF54}" type="presOf" srcId="{A37E8D08-975D-4C83-A8DA-5FA6ABA4F97E}" destId="{6DB5CEE4-95BD-462A-980F-05E370880CD4}" srcOrd="0" destOrd="0" presId="urn:microsoft.com/office/officeart/2005/8/layout/hProcess11"/>
    <dgm:cxn modelId="{EAF89967-F27E-414A-9456-2ACB806F9735}" srcId="{EB67F148-4A31-44CE-A90D-84C217C0816F}" destId="{477A1803-C946-4970-8CF9-42FD95A902E4}" srcOrd="0" destOrd="0" parTransId="{2C941B53-F295-424B-8A75-EA946A4144C4}" sibTransId="{E9A541F8-E6BC-43F1-9C65-4D9F1C5CE378}"/>
    <dgm:cxn modelId="{15EE2280-9E70-4244-B731-27FD4C153FD6}" srcId="{EB67F148-4A31-44CE-A90D-84C217C0816F}" destId="{51982061-EB04-4314-AEEB-E2CBD6F65716}" srcOrd="1" destOrd="0" parTransId="{C76192F4-1FBD-43DE-A4D7-9D475CDB8692}" sibTransId="{0F43E511-8B0C-4A08-8D5B-B4861F219729}"/>
    <dgm:cxn modelId="{1AAB239A-922E-4482-B33F-049FF4A0DB25}" srcId="{EB67F148-4A31-44CE-A90D-84C217C0816F}" destId="{A37E8D08-975D-4C83-A8DA-5FA6ABA4F97E}" srcOrd="2" destOrd="0" parTransId="{D2662762-0A13-47D8-A779-1E1B2E59F613}" sibTransId="{1837D037-DAC0-4FC3-8C30-3738CA50A966}"/>
    <dgm:cxn modelId="{A81777F5-19A1-4DE8-9CD3-7BE717A524FA}" type="presOf" srcId="{477A1803-C946-4970-8CF9-42FD95A902E4}" destId="{18C7A03B-6622-4DA7-9D21-935FCB73A57C}" srcOrd="0" destOrd="0" presId="urn:microsoft.com/office/officeart/2005/8/layout/hProcess11"/>
    <dgm:cxn modelId="{4D168462-0C1B-4BFB-B210-7BA5175DBDBA}" type="presOf" srcId="{51982061-EB04-4314-AEEB-E2CBD6F65716}" destId="{C2758E90-275A-4000-B363-79BC77D06765}" srcOrd="0" destOrd="0" presId="urn:microsoft.com/office/officeart/2005/8/layout/hProcess11"/>
    <dgm:cxn modelId="{101924E7-115C-4AEA-9340-8BEA8DF3BD5C}" type="presParOf" srcId="{C7A82907-252F-420A-A3B8-156FB9696196}" destId="{E6DFEB97-F0C5-40F7-BE5A-CA78690C0D90}" srcOrd="0" destOrd="0" presId="urn:microsoft.com/office/officeart/2005/8/layout/hProcess11"/>
    <dgm:cxn modelId="{CF57A943-2E1C-4F9D-A8BF-AF04264C7814}" type="presParOf" srcId="{C7A82907-252F-420A-A3B8-156FB9696196}" destId="{9E06BFBA-660D-4D0D-856C-237721E13FFA}" srcOrd="1" destOrd="0" presId="urn:microsoft.com/office/officeart/2005/8/layout/hProcess11"/>
    <dgm:cxn modelId="{F5BC5E5F-2239-4232-9171-0FAA38F3385C}" type="presParOf" srcId="{9E06BFBA-660D-4D0D-856C-237721E13FFA}" destId="{13C29370-3AD4-47C4-A756-DC04A16AA817}" srcOrd="0" destOrd="0" presId="urn:microsoft.com/office/officeart/2005/8/layout/hProcess11"/>
    <dgm:cxn modelId="{98BF1829-FB67-4F3A-A9A1-D7FBAF94F1F8}" type="presParOf" srcId="{13C29370-3AD4-47C4-A756-DC04A16AA817}" destId="{18C7A03B-6622-4DA7-9D21-935FCB73A57C}" srcOrd="0" destOrd="0" presId="urn:microsoft.com/office/officeart/2005/8/layout/hProcess11"/>
    <dgm:cxn modelId="{854F9CF3-DA4D-4FB6-8174-163EEF13BC25}" type="presParOf" srcId="{13C29370-3AD4-47C4-A756-DC04A16AA817}" destId="{245D2898-D646-4809-B3E2-628305C3707C}" srcOrd="1" destOrd="0" presId="urn:microsoft.com/office/officeart/2005/8/layout/hProcess11"/>
    <dgm:cxn modelId="{CBDCC048-D629-46AE-AB8E-6A285223E829}" type="presParOf" srcId="{13C29370-3AD4-47C4-A756-DC04A16AA817}" destId="{12795C86-AB72-4972-B2BB-77EFCE9A0BC8}" srcOrd="2" destOrd="0" presId="urn:microsoft.com/office/officeart/2005/8/layout/hProcess11"/>
    <dgm:cxn modelId="{11409CDB-3C75-47D2-93DF-02370BC9E9BB}" type="presParOf" srcId="{9E06BFBA-660D-4D0D-856C-237721E13FFA}" destId="{FF2D9298-FAEF-46C3-85C2-30DDFFAB5CAF}" srcOrd="1" destOrd="0" presId="urn:microsoft.com/office/officeart/2005/8/layout/hProcess11"/>
    <dgm:cxn modelId="{01F4F5B4-4D7B-4E66-8A37-0228EDAF258E}" type="presParOf" srcId="{9E06BFBA-660D-4D0D-856C-237721E13FFA}" destId="{47CEA20D-06F8-4FC3-9172-25E268FBAD98}" srcOrd="2" destOrd="0" presId="urn:microsoft.com/office/officeart/2005/8/layout/hProcess11"/>
    <dgm:cxn modelId="{EFE34855-963E-48B4-AFCE-117E740BA686}" type="presParOf" srcId="{47CEA20D-06F8-4FC3-9172-25E268FBAD98}" destId="{C2758E90-275A-4000-B363-79BC77D06765}" srcOrd="0" destOrd="0" presId="urn:microsoft.com/office/officeart/2005/8/layout/hProcess11"/>
    <dgm:cxn modelId="{E7A76D94-3F10-4BD5-9B79-39F2C2F0C770}" type="presParOf" srcId="{47CEA20D-06F8-4FC3-9172-25E268FBAD98}" destId="{192C31BB-E3C7-4A4C-AC42-EDF9706FBD26}" srcOrd="1" destOrd="0" presId="urn:microsoft.com/office/officeart/2005/8/layout/hProcess11"/>
    <dgm:cxn modelId="{F5899C53-6F0B-4957-98A3-832A80CC08B0}" type="presParOf" srcId="{47CEA20D-06F8-4FC3-9172-25E268FBAD98}" destId="{A40E555B-7231-43EA-B6B5-AE1EC3D07B67}" srcOrd="2" destOrd="0" presId="urn:microsoft.com/office/officeart/2005/8/layout/hProcess11"/>
    <dgm:cxn modelId="{436908A5-5BEA-4D71-8FF4-8C7962AFC540}" type="presParOf" srcId="{9E06BFBA-660D-4D0D-856C-237721E13FFA}" destId="{44CBADCA-89D1-42F3-992F-279CCC6965BD}" srcOrd="3" destOrd="0" presId="urn:microsoft.com/office/officeart/2005/8/layout/hProcess11"/>
    <dgm:cxn modelId="{9329E681-DD84-4B20-9189-1056BFB9F26B}" type="presParOf" srcId="{9E06BFBA-660D-4D0D-856C-237721E13FFA}" destId="{66E804C0-144E-4486-8431-94DCB99162D3}" srcOrd="4" destOrd="0" presId="urn:microsoft.com/office/officeart/2005/8/layout/hProcess11"/>
    <dgm:cxn modelId="{F7ACFB3E-19A8-494B-B338-012035D1120B}" type="presParOf" srcId="{66E804C0-144E-4486-8431-94DCB99162D3}" destId="{6DB5CEE4-95BD-462A-980F-05E370880CD4}" srcOrd="0" destOrd="0" presId="urn:microsoft.com/office/officeart/2005/8/layout/hProcess11"/>
    <dgm:cxn modelId="{08C3E6A8-ECFE-489A-9E8B-3C4EF4F44598}" type="presParOf" srcId="{66E804C0-144E-4486-8431-94DCB99162D3}" destId="{DC9E0BB0-A56C-4FDE-8FCE-A833A575E508}" srcOrd="1" destOrd="0" presId="urn:microsoft.com/office/officeart/2005/8/layout/hProcess11"/>
    <dgm:cxn modelId="{EDBD6F33-9C87-4E1B-B341-DA5B5E59B583}" type="presParOf" srcId="{66E804C0-144E-4486-8431-94DCB99162D3}" destId="{7E8C7099-E490-4D7C-8D82-E334258DA081}" srcOrd="2" destOrd="0" presId="urn:microsoft.com/office/officeart/2005/8/layout/hProcess11"/>
    <dgm:cxn modelId="{43ED68C3-9E51-4C34-A628-966F384111A7}" type="presParOf" srcId="{9E06BFBA-660D-4D0D-856C-237721E13FFA}" destId="{CBAC5C7B-837C-40C8-843C-3EFC0B6FCA66}" srcOrd="5" destOrd="0" presId="urn:microsoft.com/office/officeart/2005/8/layout/hProcess11"/>
    <dgm:cxn modelId="{7B4891C1-AE88-4960-8A0C-3001C8B96C05}" type="presParOf" srcId="{9E06BFBA-660D-4D0D-856C-237721E13FFA}" destId="{A2A6DCAB-CEFB-492E-A89D-2A9CD1A05A4B}" srcOrd="6" destOrd="0" presId="urn:microsoft.com/office/officeart/2005/8/layout/hProcess11"/>
    <dgm:cxn modelId="{E2E26FA9-A39F-4AA8-9121-72F64588C76D}" type="presParOf" srcId="{A2A6DCAB-CEFB-492E-A89D-2A9CD1A05A4B}" destId="{41B5A864-0425-455C-804D-478C1F927D6F}" srcOrd="0" destOrd="0" presId="urn:microsoft.com/office/officeart/2005/8/layout/hProcess11"/>
    <dgm:cxn modelId="{B582C1F2-2A20-44AD-B1D3-33976CBD25AE}" type="presParOf" srcId="{A2A6DCAB-CEFB-492E-A89D-2A9CD1A05A4B}" destId="{BD08CB72-D3D5-47D0-9A22-011E5143D047}" srcOrd="1" destOrd="0" presId="urn:microsoft.com/office/officeart/2005/8/layout/hProcess11"/>
    <dgm:cxn modelId="{A6D5A966-4079-43CA-B178-977811A18150}" type="presParOf" srcId="{A2A6DCAB-CEFB-492E-A89D-2A9CD1A05A4B}" destId="{8A8760D8-EC60-4D22-BB5B-493EE944199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34E6735-2E21-4C57-9667-2F35F96B8EB9}">
      <dgm:prSet/>
      <dgm:spPr/>
      <dgm:t>
        <a:bodyPr/>
        <a:lstStyle/>
        <a:p>
          <a:pPr algn="just" rtl="0"/>
          <a:r>
            <a:rPr lang="ru-RU" dirty="0" smtClean="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endParaRPr lang="ru-RU" dirty="0">
            <a:latin typeface="Times New Roman" pitchFamily="18" charset="0"/>
            <a:cs typeface="Times New Roman" pitchFamily="18" charset="0"/>
          </a:endParaRPr>
        </a:p>
      </dgm:t>
    </dgm:pt>
    <dgm:pt modelId="{DED09610-494B-4FBF-B7A4-B76F8C9C9AD2}" type="parTrans" cxnId="{1B8453FD-E884-4560-8F24-4D495FEBF968}">
      <dgm:prSet/>
      <dgm:spPr/>
      <dgm:t>
        <a:bodyPr/>
        <a:lstStyle/>
        <a:p>
          <a:endParaRPr lang="ru-RU"/>
        </a:p>
      </dgm:t>
    </dgm:pt>
    <dgm:pt modelId="{D529BD9A-9CE3-4E43-B055-4A9B37D1A7E4}" type="sibTrans" cxnId="{1B8453FD-E884-4560-8F24-4D495FEBF968}">
      <dgm:prSet/>
      <dgm:spPr/>
      <dgm:t>
        <a:bodyPr/>
        <a:lstStyle/>
        <a:p>
          <a:endParaRPr lang="ru-RU"/>
        </a:p>
      </dgm:t>
    </dgm:pt>
    <dgm:pt modelId="{226F6335-5FFC-45BE-95E8-EB559F1D45F0}">
      <dgm:prSet/>
      <dgm:spPr/>
      <dgm:t>
        <a:bodyPr/>
        <a:lstStyle/>
        <a:p>
          <a:pPr algn="just" rtl="0"/>
          <a:r>
            <a:rPr lang="ru-RU" dirty="0" smtClean="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endParaRPr lang="ru-RU" dirty="0">
            <a:latin typeface="Times New Roman" pitchFamily="18" charset="0"/>
            <a:cs typeface="Times New Roman" pitchFamily="18" charset="0"/>
          </a:endParaRPr>
        </a:p>
      </dgm:t>
    </dgm:pt>
    <dgm:pt modelId="{E5458C4F-9709-46B8-A338-5BA86D5992C4}" type="parTrans" cxnId="{D307F7AE-6635-4FF5-8BF6-74C85F9BA41E}">
      <dgm:prSet/>
      <dgm:spPr/>
      <dgm:t>
        <a:bodyPr/>
        <a:lstStyle/>
        <a:p>
          <a:endParaRPr lang="ru-RU"/>
        </a:p>
      </dgm:t>
    </dgm:pt>
    <dgm:pt modelId="{EE5BE173-34E9-4457-82A6-E74697CB20C2}" type="sibTrans" cxnId="{D307F7AE-6635-4FF5-8BF6-74C85F9BA41E}">
      <dgm:prSet/>
      <dgm:spPr/>
      <dgm:t>
        <a:bodyPr/>
        <a:lstStyle/>
        <a:p>
          <a:endParaRPr lang="ru-RU"/>
        </a:p>
      </dgm:t>
    </dgm:pt>
    <dgm:pt modelId="{D3E512B0-FEB9-4AEA-9099-697A2269C37D}">
      <dgm:prSet/>
      <dgm:spPr/>
      <dgm:t>
        <a:bodyPr/>
        <a:lstStyle/>
        <a:p>
          <a:pPr algn="just" rtl="0"/>
          <a:r>
            <a:rPr lang="ru-RU" dirty="0" smtClean="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endParaRPr lang="ru-RU" dirty="0">
            <a:latin typeface="Times New Roman" pitchFamily="18" charset="0"/>
            <a:cs typeface="Times New Roman" pitchFamily="18" charset="0"/>
          </a:endParaRPr>
        </a:p>
      </dgm:t>
    </dgm:pt>
    <dgm:pt modelId="{31B0B1FD-2B3E-4909-B5AD-660DA0C6BACE}" type="parTrans" cxnId="{3255D5D2-83CB-489F-896A-2943266ECB57}">
      <dgm:prSet/>
      <dgm:spPr/>
      <dgm:t>
        <a:bodyPr/>
        <a:lstStyle/>
        <a:p>
          <a:endParaRPr lang="ru-RU"/>
        </a:p>
      </dgm:t>
    </dgm:pt>
    <dgm:pt modelId="{97108C98-D8F4-4E19-93EB-4CF085AB3225}" type="sibTrans" cxnId="{3255D5D2-83CB-489F-896A-2943266ECB57}">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AF2CC438-0409-4DFE-A10C-87C8A004107F}" type="pres">
      <dgm:prSet presAssocID="{F34E6735-2E21-4C57-9667-2F35F96B8EB9}" presName="parentText" presStyleLbl="node1" presStyleIdx="0" presStyleCnt="3">
        <dgm:presLayoutVars>
          <dgm:chMax val="0"/>
          <dgm:bulletEnabled val="1"/>
        </dgm:presLayoutVars>
      </dgm:prSet>
      <dgm:spPr/>
      <dgm:t>
        <a:bodyPr/>
        <a:lstStyle/>
        <a:p>
          <a:endParaRPr lang="ru-RU"/>
        </a:p>
      </dgm:t>
    </dgm:pt>
    <dgm:pt modelId="{013CE607-36A0-4D76-A4D1-96C1B5764D8C}" type="pres">
      <dgm:prSet presAssocID="{D529BD9A-9CE3-4E43-B055-4A9B37D1A7E4}" presName="spacer" presStyleCnt="0"/>
      <dgm:spPr/>
    </dgm:pt>
    <dgm:pt modelId="{0D9503DF-747A-4E6D-9A1C-A7D2BF42C68A}" type="pres">
      <dgm:prSet presAssocID="{226F6335-5FFC-45BE-95E8-EB559F1D45F0}" presName="parentText" presStyleLbl="node1" presStyleIdx="1" presStyleCnt="3">
        <dgm:presLayoutVars>
          <dgm:chMax val="0"/>
          <dgm:bulletEnabled val="1"/>
        </dgm:presLayoutVars>
      </dgm:prSet>
      <dgm:spPr/>
      <dgm:t>
        <a:bodyPr/>
        <a:lstStyle/>
        <a:p>
          <a:endParaRPr lang="ru-RU"/>
        </a:p>
      </dgm:t>
    </dgm:pt>
    <dgm:pt modelId="{7A3E5CFD-F6D7-4B3A-89C2-B8E9F57E0D62}" type="pres">
      <dgm:prSet presAssocID="{EE5BE173-34E9-4457-82A6-E74697CB20C2}" presName="spacer" presStyleCnt="0"/>
      <dgm:spPr/>
    </dgm:pt>
    <dgm:pt modelId="{6844D15D-58FC-4EDC-9361-6FB3B577AEFA}" type="pres">
      <dgm:prSet presAssocID="{D3E512B0-FEB9-4AEA-9099-697A2269C37D}" presName="parentText" presStyleLbl="node1" presStyleIdx="2" presStyleCnt="3">
        <dgm:presLayoutVars>
          <dgm:chMax val="0"/>
          <dgm:bulletEnabled val="1"/>
        </dgm:presLayoutVars>
      </dgm:prSet>
      <dgm:spPr/>
      <dgm:t>
        <a:bodyPr/>
        <a:lstStyle/>
        <a:p>
          <a:endParaRPr lang="ru-RU"/>
        </a:p>
      </dgm:t>
    </dgm:pt>
  </dgm:ptLst>
  <dgm:cxnLst>
    <dgm:cxn modelId="{3255D5D2-83CB-489F-896A-2943266ECB57}" srcId="{EE0F665C-A4ED-47DD-805D-C6DE415D078C}" destId="{D3E512B0-FEB9-4AEA-9099-697A2269C37D}" srcOrd="2" destOrd="0" parTransId="{31B0B1FD-2B3E-4909-B5AD-660DA0C6BACE}" sibTransId="{97108C98-D8F4-4E19-93EB-4CF085AB3225}"/>
    <dgm:cxn modelId="{CE9B559D-9D2C-4DD6-BD91-19AA446B2F44}" type="presOf" srcId="{D3E512B0-FEB9-4AEA-9099-697A2269C37D}" destId="{6844D15D-58FC-4EDC-9361-6FB3B577AEFA}" srcOrd="0" destOrd="0" presId="urn:microsoft.com/office/officeart/2005/8/layout/vList2"/>
    <dgm:cxn modelId="{19056839-8CF2-4A3C-9D05-453082557DF4}" type="presOf" srcId="{F34E6735-2E21-4C57-9667-2F35F96B8EB9}" destId="{AF2CC438-0409-4DFE-A10C-87C8A004107F}" srcOrd="0" destOrd="0" presId="urn:microsoft.com/office/officeart/2005/8/layout/vList2"/>
    <dgm:cxn modelId="{1B8453FD-E884-4560-8F24-4D495FEBF968}" srcId="{EE0F665C-A4ED-47DD-805D-C6DE415D078C}" destId="{F34E6735-2E21-4C57-9667-2F35F96B8EB9}" srcOrd="0" destOrd="0" parTransId="{DED09610-494B-4FBF-B7A4-B76F8C9C9AD2}" sibTransId="{D529BD9A-9CE3-4E43-B055-4A9B37D1A7E4}"/>
    <dgm:cxn modelId="{131D19E9-2775-4DC0-BE6D-7CA6A0EBEE53}" type="presOf" srcId="{EE0F665C-A4ED-47DD-805D-C6DE415D078C}" destId="{ACF6758A-B6DF-4F77-92DF-01A3463BF0D5}" srcOrd="0" destOrd="0" presId="urn:microsoft.com/office/officeart/2005/8/layout/vList2"/>
    <dgm:cxn modelId="{2C557ECC-1B2A-4737-8356-312D3BA6C33F}" type="presOf" srcId="{226F6335-5FFC-45BE-95E8-EB559F1D45F0}" destId="{0D9503DF-747A-4E6D-9A1C-A7D2BF42C68A}" srcOrd="0" destOrd="0" presId="urn:microsoft.com/office/officeart/2005/8/layout/vList2"/>
    <dgm:cxn modelId="{D307F7AE-6635-4FF5-8BF6-74C85F9BA41E}" srcId="{EE0F665C-A4ED-47DD-805D-C6DE415D078C}" destId="{226F6335-5FFC-45BE-95E8-EB559F1D45F0}" srcOrd="1" destOrd="0" parTransId="{E5458C4F-9709-46B8-A338-5BA86D5992C4}" sibTransId="{EE5BE173-34E9-4457-82A6-E74697CB20C2}"/>
    <dgm:cxn modelId="{8B3EF386-7CC7-4CED-A970-B3C3A770C846}" type="presParOf" srcId="{ACF6758A-B6DF-4F77-92DF-01A3463BF0D5}" destId="{AF2CC438-0409-4DFE-A10C-87C8A004107F}" srcOrd="0" destOrd="0" presId="urn:microsoft.com/office/officeart/2005/8/layout/vList2"/>
    <dgm:cxn modelId="{706B2A4A-6BAA-41AB-830B-BA247F7F3829}" type="presParOf" srcId="{ACF6758A-B6DF-4F77-92DF-01A3463BF0D5}" destId="{013CE607-36A0-4D76-A4D1-96C1B5764D8C}" srcOrd="1" destOrd="0" presId="urn:microsoft.com/office/officeart/2005/8/layout/vList2"/>
    <dgm:cxn modelId="{1B48165E-AF62-433A-A964-253A0F498CDC}" type="presParOf" srcId="{ACF6758A-B6DF-4F77-92DF-01A3463BF0D5}" destId="{0D9503DF-747A-4E6D-9A1C-A7D2BF42C68A}" srcOrd="2" destOrd="0" presId="urn:microsoft.com/office/officeart/2005/8/layout/vList2"/>
    <dgm:cxn modelId="{C6F430C3-F55A-4DC1-B82E-68D0EB056CA0}" type="presParOf" srcId="{ACF6758A-B6DF-4F77-92DF-01A3463BF0D5}" destId="{7A3E5CFD-F6D7-4B3A-89C2-B8E9F57E0D62}" srcOrd="3" destOrd="0" presId="urn:microsoft.com/office/officeart/2005/8/layout/vList2"/>
    <dgm:cxn modelId="{76B581B7-9AE6-43C0-80DF-E5D5571EDB5D}" type="presParOf" srcId="{ACF6758A-B6DF-4F77-92DF-01A3463BF0D5}" destId="{6844D15D-58FC-4EDC-9361-6FB3B577AE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F665C-A4ED-47DD-805D-C6DE415D078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3848985B-0492-4147-B720-C48FE2A5D2B2}">
      <dgm:prSet custT="1"/>
      <dgm:spPr/>
      <dgm:t>
        <a:bodyPr/>
        <a:lstStyle/>
        <a:p>
          <a:pPr algn="just"/>
          <a:r>
            <a:rPr lang="ru-RU" sz="1400" dirty="0" smtClean="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endParaRPr lang="ru-RU" sz="1400" dirty="0"/>
        </a:p>
      </dgm:t>
    </dgm:pt>
    <dgm:pt modelId="{E7294EA7-9A44-489D-BF8D-1849D2E78955}" type="parTrans" cxnId="{5AAE8DE7-3DE8-4D3B-A176-B0009D10E319}">
      <dgm:prSet/>
      <dgm:spPr/>
      <dgm:t>
        <a:bodyPr/>
        <a:lstStyle/>
        <a:p>
          <a:endParaRPr lang="ru-RU"/>
        </a:p>
      </dgm:t>
    </dgm:pt>
    <dgm:pt modelId="{91DC0A1C-3DA6-4E4C-B870-4AC8BD8B05D5}" type="sibTrans" cxnId="{5AAE8DE7-3DE8-4D3B-A176-B0009D10E319}">
      <dgm:prSet/>
      <dgm:spPr/>
      <dgm:t>
        <a:bodyPr/>
        <a:lstStyle/>
        <a:p>
          <a:endParaRPr lang="ru-RU"/>
        </a:p>
      </dgm:t>
    </dgm:pt>
    <dgm:pt modelId="{12F83AA9-1589-4B42-A64F-CAFC039F3AC1}">
      <dgm:prSet custT="1"/>
      <dgm:spPr/>
      <dgm:t>
        <a:bodyPr/>
        <a:lstStyle/>
        <a:p>
          <a:pPr algn="just"/>
          <a:r>
            <a:rPr lang="ru-RU" sz="1400" dirty="0" smtClean="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endParaRPr lang="ru-RU" sz="1400" dirty="0"/>
        </a:p>
      </dgm:t>
    </dgm:pt>
    <dgm:pt modelId="{3F9A52C8-96DB-442B-BB1F-273BB8FD9EA7}" type="parTrans" cxnId="{02A1A1D7-B759-43AC-B163-1C6035B26A17}">
      <dgm:prSet/>
      <dgm:spPr/>
      <dgm:t>
        <a:bodyPr/>
        <a:lstStyle/>
        <a:p>
          <a:endParaRPr lang="ru-RU"/>
        </a:p>
      </dgm:t>
    </dgm:pt>
    <dgm:pt modelId="{E64FFA04-DE35-4A84-A91C-437FCDD2957F}" type="sibTrans" cxnId="{02A1A1D7-B759-43AC-B163-1C6035B26A17}">
      <dgm:prSet/>
      <dgm:spPr/>
      <dgm:t>
        <a:bodyPr/>
        <a:lstStyle/>
        <a:p>
          <a:endParaRPr lang="ru-RU"/>
        </a:p>
      </dgm:t>
    </dgm:pt>
    <dgm:pt modelId="{E96CD484-D753-49FB-BCC1-CF9CF3A96A54}">
      <dgm:prSet custT="1"/>
      <dgm:spPr/>
      <dgm:t>
        <a:bodyPr/>
        <a:lstStyle/>
        <a:p>
          <a:pPr algn="just"/>
          <a:r>
            <a:rPr lang="ru-RU" sz="1400" dirty="0" smtClean="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endParaRPr lang="ru-RU" sz="1400" dirty="0"/>
        </a:p>
      </dgm:t>
    </dgm:pt>
    <dgm:pt modelId="{9DB78376-1E1A-4BC7-9B6C-6CDDEF33CAA7}" type="parTrans" cxnId="{F8C2B865-B506-44D4-BC15-5705FD5EAD24}">
      <dgm:prSet/>
      <dgm:spPr/>
      <dgm:t>
        <a:bodyPr/>
        <a:lstStyle/>
        <a:p>
          <a:endParaRPr lang="ru-RU"/>
        </a:p>
      </dgm:t>
    </dgm:pt>
    <dgm:pt modelId="{3425941B-E346-4810-9DF1-C279A7D39388}" type="sibTrans" cxnId="{F8C2B865-B506-44D4-BC15-5705FD5EAD24}">
      <dgm:prSet/>
      <dgm:spPr/>
      <dgm:t>
        <a:bodyPr/>
        <a:lstStyle/>
        <a:p>
          <a:endParaRPr lang="ru-RU"/>
        </a:p>
      </dgm:t>
    </dgm:pt>
    <dgm:pt modelId="{ACF6758A-B6DF-4F77-92DF-01A3463BF0D5}" type="pres">
      <dgm:prSet presAssocID="{EE0F665C-A4ED-47DD-805D-C6DE415D078C}" presName="linear" presStyleCnt="0">
        <dgm:presLayoutVars>
          <dgm:animLvl val="lvl"/>
          <dgm:resizeHandles val="exact"/>
        </dgm:presLayoutVars>
      </dgm:prSet>
      <dgm:spPr/>
      <dgm:t>
        <a:bodyPr/>
        <a:lstStyle/>
        <a:p>
          <a:endParaRPr lang="ru-RU"/>
        </a:p>
      </dgm:t>
    </dgm:pt>
    <dgm:pt modelId="{ECB1C32E-D283-4569-A57B-AE436C808EDB}" type="pres">
      <dgm:prSet presAssocID="{3848985B-0492-4147-B720-C48FE2A5D2B2}" presName="parentText" presStyleLbl="node1" presStyleIdx="0" presStyleCnt="3" custScaleY="131428">
        <dgm:presLayoutVars>
          <dgm:chMax val="0"/>
          <dgm:bulletEnabled val="1"/>
        </dgm:presLayoutVars>
      </dgm:prSet>
      <dgm:spPr/>
      <dgm:t>
        <a:bodyPr/>
        <a:lstStyle/>
        <a:p>
          <a:endParaRPr lang="ru-RU"/>
        </a:p>
      </dgm:t>
    </dgm:pt>
    <dgm:pt modelId="{358FA1C1-C2BF-484E-B9C7-0DFA31505DD5}" type="pres">
      <dgm:prSet presAssocID="{91DC0A1C-3DA6-4E4C-B870-4AC8BD8B05D5}" presName="spacer" presStyleCnt="0"/>
      <dgm:spPr/>
    </dgm:pt>
    <dgm:pt modelId="{2D4BE349-7A7D-49E7-91B6-EFE0AB21AC48}" type="pres">
      <dgm:prSet presAssocID="{12F83AA9-1589-4B42-A64F-CAFC039F3AC1}" presName="parentText" presStyleLbl="node1" presStyleIdx="1" presStyleCnt="3" custScaleY="80107">
        <dgm:presLayoutVars>
          <dgm:chMax val="0"/>
          <dgm:bulletEnabled val="1"/>
        </dgm:presLayoutVars>
      </dgm:prSet>
      <dgm:spPr/>
      <dgm:t>
        <a:bodyPr/>
        <a:lstStyle/>
        <a:p>
          <a:endParaRPr lang="ru-RU"/>
        </a:p>
      </dgm:t>
    </dgm:pt>
    <dgm:pt modelId="{006BDB8D-AAEA-42EF-8F67-930548BAD3DB}" type="pres">
      <dgm:prSet presAssocID="{E64FFA04-DE35-4A84-A91C-437FCDD2957F}" presName="spacer" presStyleCnt="0"/>
      <dgm:spPr/>
    </dgm:pt>
    <dgm:pt modelId="{F3E23B9B-BE62-4503-A47E-849B1CE03DD7}" type="pres">
      <dgm:prSet presAssocID="{E96CD484-D753-49FB-BCC1-CF9CF3A96A54}" presName="parentText" presStyleLbl="node1" presStyleIdx="2" presStyleCnt="3" custScaleY="58747">
        <dgm:presLayoutVars>
          <dgm:chMax val="0"/>
          <dgm:bulletEnabled val="1"/>
        </dgm:presLayoutVars>
      </dgm:prSet>
      <dgm:spPr/>
      <dgm:t>
        <a:bodyPr/>
        <a:lstStyle/>
        <a:p>
          <a:endParaRPr lang="ru-RU"/>
        </a:p>
      </dgm:t>
    </dgm:pt>
  </dgm:ptLst>
  <dgm:cxnLst>
    <dgm:cxn modelId="{F8C2B865-B506-44D4-BC15-5705FD5EAD24}" srcId="{EE0F665C-A4ED-47DD-805D-C6DE415D078C}" destId="{E96CD484-D753-49FB-BCC1-CF9CF3A96A54}" srcOrd="2" destOrd="0" parTransId="{9DB78376-1E1A-4BC7-9B6C-6CDDEF33CAA7}" sibTransId="{3425941B-E346-4810-9DF1-C279A7D39388}"/>
    <dgm:cxn modelId="{6C6201B9-0359-4F4C-9CA5-34369EFFCB80}" type="presOf" srcId="{E96CD484-D753-49FB-BCC1-CF9CF3A96A54}" destId="{F3E23B9B-BE62-4503-A47E-849B1CE03DD7}" srcOrd="0" destOrd="0" presId="urn:microsoft.com/office/officeart/2005/8/layout/vList2"/>
    <dgm:cxn modelId="{3A3ABB6B-0BCD-4290-8051-BB2054EA36E0}" type="presOf" srcId="{12F83AA9-1589-4B42-A64F-CAFC039F3AC1}" destId="{2D4BE349-7A7D-49E7-91B6-EFE0AB21AC48}" srcOrd="0" destOrd="0" presId="urn:microsoft.com/office/officeart/2005/8/layout/vList2"/>
    <dgm:cxn modelId="{5AAE8DE7-3DE8-4D3B-A176-B0009D10E319}" srcId="{EE0F665C-A4ED-47DD-805D-C6DE415D078C}" destId="{3848985B-0492-4147-B720-C48FE2A5D2B2}" srcOrd="0" destOrd="0" parTransId="{E7294EA7-9A44-489D-BF8D-1849D2E78955}" sibTransId="{91DC0A1C-3DA6-4E4C-B870-4AC8BD8B05D5}"/>
    <dgm:cxn modelId="{02A1A1D7-B759-43AC-B163-1C6035B26A17}" srcId="{EE0F665C-A4ED-47DD-805D-C6DE415D078C}" destId="{12F83AA9-1589-4B42-A64F-CAFC039F3AC1}" srcOrd="1" destOrd="0" parTransId="{3F9A52C8-96DB-442B-BB1F-273BB8FD9EA7}" sibTransId="{E64FFA04-DE35-4A84-A91C-437FCDD2957F}"/>
    <dgm:cxn modelId="{B0F60681-66BC-44CA-8CDF-BA7002776E0D}" type="presOf" srcId="{EE0F665C-A4ED-47DD-805D-C6DE415D078C}" destId="{ACF6758A-B6DF-4F77-92DF-01A3463BF0D5}" srcOrd="0" destOrd="0" presId="urn:microsoft.com/office/officeart/2005/8/layout/vList2"/>
    <dgm:cxn modelId="{69C5F34A-8020-4EE4-87CE-205AF5E2D5D5}" type="presOf" srcId="{3848985B-0492-4147-B720-C48FE2A5D2B2}" destId="{ECB1C32E-D283-4569-A57B-AE436C808EDB}" srcOrd="0" destOrd="0" presId="urn:microsoft.com/office/officeart/2005/8/layout/vList2"/>
    <dgm:cxn modelId="{7D6916A1-089C-420C-963C-16577BF40AFD}" type="presParOf" srcId="{ACF6758A-B6DF-4F77-92DF-01A3463BF0D5}" destId="{ECB1C32E-D283-4569-A57B-AE436C808EDB}" srcOrd="0" destOrd="0" presId="urn:microsoft.com/office/officeart/2005/8/layout/vList2"/>
    <dgm:cxn modelId="{08570FDD-7184-4CEC-86E5-6DB79069E649}" type="presParOf" srcId="{ACF6758A-B6DF-4F77-92DF-01A3463BF0D5}" destId="{358FA1C1-C2BF-484E-B9C7-0DFA31505DD5}" srcOrd="1" destOrd="0" presId="urn:microsoft.com/office/officeart/2005/8/layout/vList2"/>
    <dgm:cxn modelId="{9BADC0F1-7801-4002-94E0-BB66F86CB089}" type="presParOf" srcId="{ACF6758A-B6DF-4F77-92DF-01A3463BF0D5}" destId="{2D4BE349-7A7D-49E7-91B6-EFE0AB21AC48}" srcOrd="2" destOrd="0" presId="urn:microsoft.com/office/officeart/2005/8/layout/vList2"/>
    <dgm:cxn modelId="{90E4575C-2D66-4AA0-8A10-EBFBA581DD13}" type="presParOf" srcId="{ACF6758A-B6DF-4F77-92DF-01A3463BF0D5}" destId="{006BDB8D-AAEA-42EF-8F67-930548BAD3DB}" srcOrd="3" destOrd="0" presId="urn:microsoft.com/office/officeart/2005/8/layout/vList2"/>
    <dgm:cxn modelId="{6633D619-62FF-4AEF-9891-34E288C8155A}" type="presParOf" srcId="{ACF6758A-B6DF-4F77-92DF-01A3463BF0D5}" destId="{F3E23B9B-BE62-4503-A47E-849B1CE03D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F4DB0-FDB5-4EFE-B35A-916AE45672DB}">
      <dsp:nvSpPr>
        <dsp:cNvPr id="0" name=""/>
        <dsp:cNvSpPr/>
      </dsp:nvSpPr>
      <dsp:spPr>
        <a:xfrm rot="10800000">
          <a:off x="2021880" y="1611"/>
          <a:ext cx="5653246" cy="239177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Стандарт антикоррупционного поведения государственного (муниципального) служащего ­это совокупность законодательно установленных правил, выраженных в виде запретов, ограничений, требований, следование которым предполагает формирование устойчивого антикоррупционного поведения государственных (муниципальных) служащих. </a:t>
          </a:r>
          <a:endParaRPr lang="ru-RU" sz="1400" kern="1200" dirty="0"/>
        </a:p>
      </dsp:txBody>
      <dsp:txXfrm rot="10800000">
        <a:off x="2619822" y="1611"/>
        <a:ext cx="5055304" cy="2391770"/>
      </dsp:txXfrm>
    </dsp:sp>
    <dsp:sp modelId="{20D4AD45-A0D4-4B7C-9313-B4551DECC08E}">
      <dsp:nvSpPr>
        <dsp:cNvPr id="0" name=""/>
        <dsp:cNvSpPr/>
      </dsp:nvSpPr>
      <dsp:spPr>
        <a:xfrm>
          <a:off x="825995" y="1611"/>
          <a:ext cx="2391770" cy="2391770"/>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66313AF-1B36-48F4-AACB-C8C9F3B296C8}">
      <dsp:nvSpPr>
        <dsp:cNvPr id="0" name=""/>
        <dsp:cNvSpPr/>
      </dsp:nvSpPr>
      <dsp:spPr>
        <a:xfrm rot="10800000">
          <a:off x="2021880" y="3107343"/>
          <a:ext cx="5653246" cy="239177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704" tIns="53340" rIns="99568" bIns="53340" numCol="1" spcCol="1270" anchor="ctr" anchorCtr="0">
          <a:noAutofit/>
        </a:bodyPr>
        <a:lstStyle/>
        <a:p>
          <a:pPr lvl="0" algn="ctr" defTabSz="622300" rtl="0">
            <a:lnSpc>
              <a:spcPct val="90000"/>
            </a:lnSpc>
            <a:spcBef>
              <a:spcPct val="0"/>
            </a:spcBef>
            <a:spcAft>
              <a:spcPct val="35000"/>
            </a:spcAft>
          </a:pPr>
          <a:r>
            <a:rPr lang="ru-RU" sz="1400" kern="1200" dirty="0" smtClean="0"/>
            <a:t>Стандарт антикоррупционного поведения государственного (муниципального) служащего и муниципального служащего предполагает активность его действий, направленных на предотвращение коррупционных проявлений, и (или) строгое соблюдение установленных предписаний в виде отказа от совершения каких-либо действий. При этом поведение государственного ( муниципального) служащего должно соответствовать этическим правилам, сформировавшимся в обществе. </a:t>
          </a:r>
          <a:endParaRPr lang="ru-RU" sz="1400" kern="1200" dirty="0"/>
        </a:p>
      </dsp:txBody>
      <dsp:txXfrm rot="10800000">
        <a:off x="2619822" y="3107343"/>
        <a:ext cx="5055304" cy="2391770"/>
      </dsp:txXfrm>
    </dsp:sp>
    <dsp:sp modelId="{1BAA0845-61B5-4BF0-974E-45EAF7898B1F}">
      <dsp:nvSpPr>
        <dsp:cNvPr id="0" name=""/>
        <dsp:cNvSpPr/>
      </dsp:nvSpPr>
      <dsp:spPr>
        <a:xfrm>
          <a:off x="825995" y="3107343"/>
          <a:ext cx="2391770" cy="2391770"/>
        </a:xfrm>
        <a:prstGeom prst="ellipse">
          <a:avLst/>
        </a:prstGeom>
        <a:blipFill rotWithShape="0">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E78A-4E84-45CB-A4D5-8C248A589A9D}">
      <dsp:nvSpPr>
        <dsp:cNvPr id="0" name=""/>
        <dsp:cNvSpPr/>
      </dsp:nvSpPr>
      <dsp:spPr>
        <a:xfrm>
          <a:off x="0" y="198159"/>
          <a:ext cx="8858312" cy="10218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endParaRPr lang="ru-RU" sz="1200" kern="1200" dirty="0"/>
        </a:p>
      </dsp:txBody>
      <dsp:txXfrm>
        <a:off x="49881" y="248040"/>
        <a:ext cx="8758550" cy="922046"/>
      </dsp:txXfrm>
    </dsp:sp>
    <dsp:sp modelId="{9CEB40CF-A7F1-46F9-ABA1-B2B6429B8DAD}">
      <dsp:nvSpPr>
        <dsp:cNvPr id="0" name=""/>
        <dsp:cNvSpPr/>
      </dsp:nvSpPr>
      <dsp:spPr>
        <a:xfrm>
          <a:off x="0" y="1254528"/>
          <a:ext cx="8858312" cy="1021808"/>
        </a:xfrm>
        <a:prstGeom prst="roundRect">
          <a:avLst/>
        </a:prstGeom>
        <a:solidFill>
          <a:schemeClr val="accent4">
            <a:hueOff val="5105758"/>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Допускать публичные высказывания, суждения и оценки, в том числе в средствах массовой информации, в отношении деятельности государственных (муниципальных) органов, их руководителей, включая решения вышестоящего государственного (муниципального) органа либо государственного (муниципального) органа, в котором служащий замещает должность, если это не входит в его должностные обязанности.</a:t>
          </a:r>
          <a:endParaRPr lang="ru-RU" sz="1200" kern="1200" dirty="0"/>
        </a:p>
      </dsp:txBody>
      <dsp:txXfrm>
        <a:off x="49881" y="1304409"/>
        <a:ext cx="8758550" cy="922046"/>
      </dsp:txXfrm>
    </dsp:sp>
    <dsp:sp modelId="{0F7B76F4-EC7D-4294-A1C6-347EFD2A9FF9}">
      <dsp:nvSpPr>
        <dsp:cNvPr id="0" name=""/>
        <dsp:cNvSpPr/>
      </dsp:nvSpPr>
      <dsp:spPr>
        <a:xfrm>
          <a:off x="0" y="2310896"/>
          <a:ext cx="8858312" cy="1021808"/>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Принимать без письменного разрешения представителя нанимателя награды, почетные и специальные звания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его должностные обязанности входит взаимодействие с указанными организациями и объединениями.</a:t>
          </a:r>
          <a:endParaRPr lang="ru-RU" sz="1200" kern="1200" dirty="0"/>
        </a:p>
      </dsp:txBody>
      <dsp:txXfrm>
        <a:off x="49881" y="2360777"/>
        <a:ext cx="8758550" cy="922046"/>
      </dsp:txXfrm>
    </dsp:sp>
    <dsp:sp modelId="{11754626-984E-439C-8611-1314E2C3B93B}">
      <dsp:nvSpPr>
        <dsp:cNvPr id="0" name=""/>
        <dsp:cNvSpPr/>
      </dsp:nvSpPr>
      <dsp:spPr>
        <a:xfrm>
          <a:off x="0" y="3367265"/>
          <a:ext cx="8858312" cy="1021808"/>
        </a:xfrm>
        <a:prstGeom prst="roundRect">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Использовать преимущества должностного положения для предвыборной агитации, а также для агитации по вопросам референдума.</a:t>
          </a:r>
          <a:endParaRPr lang="ru-RU" sz="1200" kern="1200" dirty="0"/>
        </a:p>
      </dsp:txBody>
      <dsp:txXfrm>
        <a:off x="49881" y="3417146"/>
        <a:ext cx="8758550" cy="922046"/>
      </dsp:txXfrm>
    </dsp:sp>
    <dsp:sp modelId="{E166752E-5BBC-4FAF-BAFD-8C251C2CAB36}">
      <dsp:nvSpPr>
        <dsp:cNvPr id="0" name=""/>
        <dsp:cNvSpPr/>
      </dsp:nvSpPr>
      <dsp:spPr>
        <a:xfrm>
          <a:off x="0" y="4423633"/>
          <a:ext cx="8858312" cy="1021808"/>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t>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гражданского служащего, если это не входит в его должностные обязанности.</a:t>
          </a:r>
          <a:endParaRPr lang="ru-RU" sz="1200" kern="1200" dirty="0"/>
        </a:p>
      </dsp:txBody>
      <dsp:txXfrm>
        <a:off x="49881" y="4473514"/>
        <a:ext cx="8758550" cy="9220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E78A-4E84-45CB-A4D5-8C248A589A9D}">
      <dsp:nvSpPr>
        <dsp:cNvPr id="0" name=""/>
        <dsp:cNvSpPr/>
      </dsp:nvSpPr>
      <dsp:spPr>
        <a:xfrm>
          <a:off x="0" y="62848"/>
          <a:ext cx="8858312" cy="1571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Создавать в государственных (муниципальных) органах структуры политических партий, других общественных объединений (за исключением профессиональных союзов, ветеранских и иных органов общественной самодеятельности) и религиозных объединений или способствовать созданию указанных структур.</a:t>
          </a:r>
          <a:endParaRPr lang="ru-RU" sz="1500" kern="1200" dirty="0"/>
        </a:p>
      </dsp:txBody>
      <dsp:txXfrm>
        <a:off x="76699" y="139547"/>
        <a:ext cx="8704914" cy="1417781"/>
      </dsp:txXfrm>
    </dsp:sp>
    <dsp:sp modelId="{EBA31F85-FCB0-4C0D-B32E-90AB4FCD6E65}">
      <dsp:nvSpPr>
        <dsp:cNvPr id="0" name=""/>
        <dsp:cNvSpPr/>
      </dsp:nvSpPr>
      <dsp:spPr>
        <a:xfrm>
          <a:off x="0" y="1677228"/>
          <a:ext cx="8858312" cy="1272375"/>
        </a:xfrm>
        <a:prstGeom prst="round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Прекращать исполнение должностных обязанностей в целях урегулирования служебного спора.</a:t>
          </a:r>
        </a:p>
      </dsp:txBody>
      <dsp:txXfrm>
        <a:off x="62112" y="1739340"/>
        <a:ext cx="8734088" cy="1148151"/>
      </dsp:txXfrm>
    </dsp:sp>
    <dsp:sp modelId="{8932F2AB-689B-4A89-9899-BEB4F0E4D202}">
      <dsp:nvSpPr>
        <dsp:cNvPr id="0" name=""/>
        <dsp:cNvSpPr/>
      </dsp:nvSpPr>
      <dsp:spPr>
        <a:xfrm>
          <a:off x="0" y="2992803"/>
          <a:ext cx="8858312" cy="1272375"/>
        </a:xfrm>
        <a:prstGeom prst="round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dsp:txBody>
      <dsp:txXfrm>
        <a:off x="62112" y="3054915"/>
        <a:ext cx="8734088" cy="1148151"/>
      </dsp:txXfrm>
    </dsp:sp>
    <dsp:sp modelId="{C6C041F4-B637-4551-9B12-4186F17A9250}">
      <dsp:nvSpPr>
        <dsp:cNvPr id="0" name=""/>
        <dsp:cNvSpPr/>
      </dsp:nvSpPr>
      <dsp:spPr>
        <a:xfrm>
          <a:off x="0" y="4308378"/>
          <a:ext cx="8858312" cy="1272375"/>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ru-RU" sz="1500" kern="1200" dirty="0" smtClean="0"/>
            <a:t>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a:t>
          </a:r>
        </a:p>
      </dsp:txBody>
      <dsp:txXfrm>
        <a:off x="62112" y="4370490"/>
        <a:ext cx="8734088" cy="11481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E78A-4E84-45CB-A4D5-8C248A589A9D}">
      <dsp:nvSpPr>
        <dsp:cNvPr id="0" name=""/>
        <dsp:cNvSpPr/>
      </dsp:nvSpPr>
      <dsp:spPr>
        <a:xfrm>
          <a:off x="0" y="266898"/>
          <a:ext cx="8858312" cy="14541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t> В случае, если владение гражданским служащим ценными бумагами (долями участия, паями в уставных (складочных) капиталах организаций) приводит или может привести к конфликту интересов, гражданский служащий обязан передать принадлежащие ему ценные бумаги (доли участия, паи в уставных (складочных) капиталах организаций) в доверительное управление в соответствии с гражданским законодательством Российской Федерации.</a:t>
          </a:r>
          <a:endParaRPr lang="ru-RU" sz="1300" kern="1200" dirty="0"/>
        </a:p>
      </dsp:txBody>
      <dsp:txXfrm>
        <a:off x="70988" y="337886"/>
        <a:ext cx="8716336" cy="1312210"/>
      </dsp:txXfrm>
    </dsp:sp>
    <dsp:sp modelId="{C816E680-AB97-4CA2-83B8-0D85E0597549}">
      <dsp:nvSpPr>
        <dsp:cNvPr id="0" name=""/>
        <dsp:cNvSpPr/>
      </dsp:nvSpPr>
      <dsp:spPr>
        <a:xfrm>
          <a:off x="0" y="1758525"/>
          <a:ext cx="8858312" cy="1061559"/>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t>Гражданин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dsp:txBody>
      <dsp:txXfrm>
        <a:off x="51821" y="1810346"/>
        <a:ext cx="8754670" cy="957917"/>
      </dsp:txXfrm>
    </dsp:sp>
    <dsp:sp modelId="{F55F10E0-FD79-4BA5-BACD-3B51BC5DCB99}">
      <dsp:nvSpPr>
        <dsp:cNvPr id="0" name=""/>
        <dsp:cNvSpPr/>
      </dsp:nvSpPr>
      <dsp:spPr>
        <a:xfrm>
          <a:off x="0" y="2857524"/>
          <a:ext cx="8858312" cy="2519179"/>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t>Гражданин, замещавший должность гражданской службы, включенную в перечень должностей, установленный нормативными правовыми актами Российской Федерации,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(или) выполнять в данной организации работу (оказывать данной организации услуги) на условиях гражданско-правового договора (гражданско-правовых договоров) в случаях, предусмотренных федеральными законами, если отдельные функции государственного управления данной организацией входили в должностные (служебные) обязанности гражданского служащего.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 устанавливаемом нормативными правовыми актами Российской Федерации.</a:t>
          </a:r>
        </a:p>
      </dsp:txBody>
      <dsp:txXfrm>
        <a:off x="122976" y="2980500"/>
        <a:ext cx="8612360" cy="22732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69C9D-C56D-4D68-8D95-D843C14A7C93}">
      <dsp:nvSpPr>
        <dsp:cNvPr id="0" name=""/>
        <dsp:cNvSpPr/>
      </dsp:nvSpPr>
      <dsp:spPr>
        <a:xfrm>
          <a:off x="0" y="0"/>
          <a:ext cx="8643998" cy="52149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ru-RU" sz="1500" kern="1200" dirty="0" smtClean="0"/>
            <a:t>Гражданскому (муниципальному) служащему, его супруге (супругу) и несовершеннолетним детям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 в случаях, предусмотренных Федеральным законом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endParaRPr lang="ru-RU" sz="1500" kern="1200" dirty="0"/>
        </a:p>
      </dsp:txBody>
      <dsp:txXfrm>
        <a:off x="0" y="2085989"/>
        <a:ext cx="8643998" cy="2085989"/>
      </dsp:txXfrm>
    </dsp:sp>
    <dsp:sp modelId="{14053AC0-D940-44ED-8AC4-EF777C63FB4A}">
      <dsp:nvSpPr>
        <dsp:cNvPr id="0" name=""/>
        <dsp:cNvSpPr/>
      </dsp:nvSpPr>
      <dsp:spPr>
        <a:xfrm>
          <a:off x="3453705" y="312898"/>
          <a:ext cx="1736586" cy="173658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DC52D-BCC0-4531-9049-67917477C230}">
      <dsp:nvSpPr>
        <dsp:cNvPr id="0" name=""/>
        <dsp:cNvSpPr/>
      </dsp:nvSpPr>
      <dsp:spPr>
        <a:xfrm>
          <a:off x="345759" y="4171979"/>
          <a:ext cx="7952478" cy="78224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552B3-E931-4BBF-908D-C144D899D782}">
      <dsp:nvSpPr>
        <dsp:cNvPr id="0" name=""/>
        <dsp:cNvSpPr/>
      </dsp:nvSpPr>
      <dsp:spPr>
        <a:xfrm>
          <a:off x="0" y="0"/>
          <a:ext cx="8643998" cy="62865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rtl="0">
            <a:lnSpc>
              <a:spcPct val="90000"/>
            </a:lnSpc>
            <a:spcBef>
              <a:spcPct val="0"/>
            </a:spcBef>
            <a:spcAft>
              <a:spcPct val="35000"/>
            </a:spcAft>
          </a:pPr>
          <a:r>
            <a:rPr lang="ru-RU" sz="3300" kern="1200" dirty="0" smtClean="0">
              <a:latin typeface="Times New Roman" pitchFamily="18" charset="0"/>
              <a:cs typeface="Times New Roman" pitchFamily="18" charset="0"/>
            </a:rPr>
            <a:t>Ответственность за несоблюдение запретов, связанных с прохождением государственной (муниципальной) службы, устанавливается действующим законодательством РФ.</a:t>
          </a:r>
          <a:endParaRPr lang="ru-RU" sz="3300" kern="1200" dirty="0">
            <a:latin typeface="Times New Roman" pitchFamily="18" charset="0"/>
            <a:cs typeface="Times New Roman" pitchFamily="18" charset="0"/>
          </a:endParaRPr>
        </a:p>
      </dsp:txBody>
      <dsp:txXfrm>
        <a:off x="0" y="2514617"/>
        <a:ext cx="8643998" cy="2514617"/>
      </dsp:txXfrm>
    </dsp:sp>
    <dsp:sp modelId="{FBBF3C46-48EA-4127-A9C2-FBD3F4F83E20}">
      <dsp:nvSpPr>
        <dsp:cNvPr id="0" name=""/>
        <dsp:cNvSpPr/>
      </dsp:nvSpPr>
      <dsp:spPr>
        <a:xfrm>
          <a:off x="3000392" y="204600"/>
          <a:ext cx="2643213" cy="243860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AA65C-47AF-4B66-890A-CFBE63FCE25E}">
      <dsp:nvSpPr>
        <dsp:cNvPr id="0" name=""/>
        <dsp:cNvSpPr/>
      </dsp:nvSpPr>
      <dsp:spPr>
        <a:xfrm>
          <a:off x="345759" y="5029235"/>
          <a:ext cx="7952478" cy="942981"/>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8D675-F2BB-40AB-903D-CDC73B7CC24F}">
      <dsp:nvSpPr>
        <dsp:cNvPr id="0" name=""/>
        <dsp:cNvSpPr/>
      </dsp:nvSpPr>
      <dsp:spPr>
        <a:xfrm>
          <a:off x="0" y="0"/>
          <a:ext cx="8572560" cy="55721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ru-RU" sz="1700" kern="1200" dirty="0" smtClean="0">
              <a:latin typeface="Times New Roman" pitchFamily="18" charset="0"/>
              <a:cs typeface="Times New Roman" pitchFamily="18" charset="0"/>
            </a:rPr>
            <a:t>П. 3 постановления Правительства РФ от 09.01.2014г. №10 (в ред.  постановления Правительства РФ от 12.10.2015г. №1089) установлено правило о том, что лица замещающие государственные (муниципальные) должности, служащие, работники не вправе получать подарки от физических (юридических) лиц в связи с из должностным положением или исполнением ими служебных (должностных) обязанностей, за исключением подарков, полученных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обязанностей.</a:t>
          </a:r>
          <a:endParaRPr lang="ru-RU" sz="1700" kern="1200" dirty="0">
            <a:latin typeface="Times New Roman" pitchFamily="18" charset="0"/>
            <a:cs typeface="Times New Roman" pitchFamily="18" charset="0"/>
          </a:endParaRPr>
        </a:p>
      </dsp:txBody>
      <dsp:txXfrm>
        <a:off x="0" y="2228865"/>
        <a:ext cx="8572560" cy="2228865"/>
      </dsp:txXfrm>
    </dsp:sp>
    <dsp:sp modelId="{9B751275-114B-4A51-B330-E4A778FE6ECC}">
      <dsp:nvSpPr>
        <dsp:cNvPr id="0" name=""/>
        <dsp:cNvSpPr/>
      </dsp:nvSpPr>
      <dsp:spPr>
        <a:xfrm>
          <a:off x="3358514" y="334329"/>
          <a:ext cx="1855530" cy="18555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37180-5DA4-4480-AF22-67CF1F96E526}">
      <dsp:nvSpPr>
        <dsp:cNvPr id="0" name=""/>
        <dsp:cNvSpPr/>
      </dsp:nvSpPr>
      <dsp:spPr>
        <a:xfrm>
          <a:off x="342902" y="4457731"/>
          <a:ext cx="7886755" cy="835824"/>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F82EC-8590-499B-BBA7-B22D357D603C}">
      <dsp:nvSpPr>
        <dsp:cNvPr id="0" name=""/>
        <dsp:cNvSpPr/>
      </dsp:nvSpPr>
      <dsp:spPr>
        <a:xfrm>
          <a:off x="0" y="0"/>
          <a:ext cx="8715436" cy="53578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dirty="0" smtClean="0"/>
            <a:t>Согласно п. 4 </a:t>
          </a:r>
          <a:r>
            <a:rPr lang="ru-RU" sz="1600" kern="1200" dirty="0" smtClean="0">
              <a:latin typeface="Times New Roman" pitchFamily="18" charset="0"/>
              <a:cs typeface="Times New Roman" pitchFamily="18" charset="0"/>
            </a:rPr>
            <a:t>постановления Правительства РФ от 09.01.2014г. №10 (в ред.  постановления Правительства РФ от 12.10.2015г. №1089) </a:t>
          </a:r>
          <a:r>
            <a:rPr lang="ru-RU" sz="1600" kern="1200" dirty="0" smtClean="0"/>
            <a:t>лица, замещающие государственные (муниципальные) должности, служащие, работники обязаны в установленном порядке уведомлять обо всех случаях получения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ими служебных (должностных) обязанностей, государственных (муниципальный) орган, фонд или иную организацию, в которых указанные лица проходят государственную (муниципальную) службу или осуществляют трудовую деятельность.</a:t>
          </a:r>
          <a:endParaRPr lang="ru-RU" sz="1600" kern="1200" dirty="0"/>
        </a:p>
      </dsp:txBody>
      <dsp:txXfrm>
        <a:off x="0" y="2143140"/>
        <a:ext cx="8715436" cy="2143140"/>
      </dsp:txXfrm>
    </dsp:sp>
    <dsp:sp modelId="{C50ADD0D-0871-4813-9CBA-4EB81D531827}">
      <dsp:nvSpPr>
        <dsp:cNvPr id="0" name=""/>
        <dsp:cNvSpPr/>
      </dsp:nvSpPr>
      <dsp:spPr>
        <a:xfrm>
          <a:off x="3286149" y="321470"/>
          <a:ext cx="2143137" cy="178416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63B4C-E73D-448D-9269-6A0B61C6B4C8}">
      <dsp:nvSpPr>
        <dsp:cNvPr id="0" name=""/>
        <dsp:cNvSpPr/>
      </dsp:nvSpPr>
      <dsp:spPr>
        <a:xfrm>
          <a:off x="348617" y="4286280"/>
          <a:ext cx="8018201" cy="803677"/>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526C2-04AC-4F8E-BD62-C4804D687AE1}">
      <dsp:nvSpPr>
        <dsp:cNvPr id="0" name=""/>
        <dsp:cNvSpPr/>
      </dsp:nvSpPr>
      <dsp:spPr>
        <a:xfrm>
          <a:off x="0" y="160330"/>
          <a:ext cx="8643998" cy="4680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Указанное действие государственного (муниципального) служащего направлено на предотвращение возникновения конфликта интересов, когда личная заинтересованность может повлиять на надлежащее исполнение им должностных обязанностей (например, государственный служащий использует служебную информацию для получения дополнительного дохода по ценным бумагам). Передача в доверительное управление ценных бумаг осуществляется в соответствии с главой 53 «Доверительное управление имуществом» Гражданского кодекса Российской Федерации, Федеральным законом «О рынке ценных бумаг».</a:t>
          </a:r>
          <a:endParaRPr lang="ru-RU" sz="2500" kern="1200" dirty="0">
            <a:latin typeface="Times New Roman" pitchFamily="18" charset="0"/>
            <a:cs typeface="Times New Roman" pitchFamily="18" charset="0"/>
          </a:endParaRPr>
        </a:p>
      </dsp:txBody>
      <dsp:txXfrm>
        <a:off x="228459" y="388789"/>
        <a:ext cx="8187080" cy="42230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7AAD7-9592-4D22-8146-8B3929EF72CE}">
      <dsp:nvSpPr>
        <dsp:cNvPr id="0" name=""/>
        <dsp:cNvSpPr/>
      </dsp:nvSpPr>
      <dsp:spPr>
        <a:xfrm>
          <a:off x="948" y="357194"/>
          <a:ext cx="7770502" cy="40004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ru-RU" sz="3100" kern="1200" dirty="0" smtClean="0"/>
            <a:t>При наличии таких обстоятельств государственный (муниципальный) служащий обязан отказаться от замещения соответствующей должности в установленном порядке путем увольнения с государственной (муниципальной) службы, перевода на другую должность в этом же или другом государственном (муниципальном)  органе. </a:t>
          </a:r>
          <a:endParaRPr lang="ru-RU" sz="3100" kern="1200" dirty="0"/>
        </a:p>
      </dsp:txBody>
      <dsp:txXfrm>
        <a:off x="948" y="357194"/>
        <a:ext cx="7770502" cy="40004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4C5EB-01B8-4994-BE00-8F52BFAC58DE}">
      <dsp:nvSpPr>
        <dsp:cNvPr id="0" name=""/>
        <dsp:cNvSpPr/>
      </dsp:nvSpPr>
      <dsp:spPr>
        <a:xfrm>
          <a:off x="0" y="0"/>
          <a:ext cx="8715436" cy="4910158"/>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kern="1200" dirty="0" smtClean="0"/>
            <a:t>Данное правило поведения направлено на предотвращение нарушения, в том числе Федерального закона «О политических партиях», согласно которому вмешательство органов государственной власти и их должностных лиц в деятельность политических партий, равно как и вмешательство политических партий в деятельность органов государственной власти и их должностных лиц, не допускается. </a:t>
          </a:r>
          <a:endParaRPr lang="ru-RU" sz="2000" kern="1200" dirty="0"/>
        </a:p>
      </dsp:txBody>
      <dsp:txXfrm>
        <a:off x="0" y="1964063"/>
        <a:ext cx="8715436" cy="1964063"/>
      </dsp:txXfrm>
    </dsp:sp>
    <dsp:sp modelId="{0DABA4B7-2E3B-4D98-A9F5-826C162EE79E}">
      <dsp:nvSpPr>
        <dsp:cNvPr id="0" name=""/>
        <dsp:cNvSpPr/>
      </dsp:nvSpPr>
      <dsp:spPr>
        <a:xfrm>
          <a:off x="3000395" y="294609"/>
          <a:ext cx="2714645" cy="163508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633CE-6F07-4A2D-A6D2-031DE0690E4B}">
      <dsp:nvSpPr>
        <dsp:cNvPr id="0" name=""/>
        <dsp:cNvSpPr/>
      </dsp:nvSpPr>
      <dsp:spPr>
        <a:xfrm>
          <a:off x="348617" y="3928126"/>
          <a:ext cx="8018201" cy="736523"/>
        </a:xfrm>
        <a:prstGeom prst="leftRightArrow">
          <a:avLst/>
        </a:prstGeom>
        <a:solidFill>
          <a:schemeClr val="accent2">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6EEF-5359-4F65-801F-3EF25BB10668}">
      <dsp:nvSpPr>
        <dsp:cNvPr id="0" name=""/>
        <dsp:cNvSpPr/>
      </dsp:nvSpPr>
      <dsp:spPr>
        <a:xfrm>
          <a:off x="0" y="1836"/>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1. Соблюдать ограничения, выполнять обязательства и требования к служебному поведению, не нарушать запреты, установленные законодательством</a:t>
          </a:r>
          <a:endParaRPr lang="ru-RU" sz="1400" kern="1200" dirty="0">
            <a:latin typeface="Times New Roman" pitchFamily="18" charset="0"/>
            <a:cs typeface="Times New Roman" pitchFamily="18" charset="0"/>
          </a:endParaRPr>
        </a:p>
      </dsp:txBody>
      <dsp:txXfrm>
        <a:off x="46218" y="48054"/>
        <a:ext cx="8091444" cy="854336"/>
      </dsp:txXfrm>
    </dsp:sp>
    <dsp:sp modelId="{46CD60FB-7715-46C1-AB92-4646F22473AF}">
      <dsp:nvSpPr>
        <dsp:cNvPr id="0" name=""/>
        <dsp:cNvSpPr/>
      </dsp:nvSpPr>
      <dsp:spPr>
        <a:xfrm>
          <a:off x="0" y="962980"/>
          <a:ext cx="8183880" cy="9467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2. Представлять сведения о доходах,	имуществе  и обязательствах имущественного характера в случае, если должность, замещаемая государственным гражданским служащим, включена в соответствующий Перечень должностей</a:t>
          </a:r>
          <a:endParaRPr lang="ru-RU" sz="1400" kern="1200" dirty="0">
            <a:latin typeface="Times New Roman" pitchFamily="18" charset="0"/>
            <a:cs typeface="Times New Roman" pitchFamily="18" charset="0"/>
          </a:endParaRPr>
        </a:p>
      </dsp:txBody>
      <dsp:txXfrm>
        <a:off x="46218" y="1009198"/>
        <a:ext cx="8091444" cy="854336"/>
      </dsp:txXfrm>
    </dsp:sp>
    <dsp:sp modelId="{C8FE9B0A-F9BA-4F40-8F04-418166DDBE1F}">
      <dsp:nvSpPr>
        <dsp:cNvPr id="0" name=""/>
        <dsp:cNvSpPr/>
      </dsp:nvSpPr>
      <dsp:spPr>
        <a:xfrm>
          <a:off x="0" y="1924125"/>
          <a:ext cx="8183880" cy="946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3. Уведомлять в письменной форме своего непосредственного начальника о личной заинтересованности, которая может привести к конфликту интересов, и принимать меры по предотвращению подобного конфликта</a:t>
          </a:r>
          <a:endParaRPr lang="ru-RU" sz="1400" kern="1200" dirty="0">
            <a:latin typeface="Times New Roman" pitchFamily="18" charset="0"/>
            <a:cs typeface="Times New Roman" pitchFamily="18" charset="0"/>
          </a:endParaRPr>
        </a:p>
      </dsp:txBody>
      <dsp:txXfrm>
        <a:off x="46218" y="1970343"/>
        <a:ext cx="8091444" cy="854336"/>
      </dsp:txXfrm>
    </dsp:sp>
    <dsp:sp modelId="{D0B4A0E8-7A61-4E9D-BDFC-1B0C76D52D42}">
      <dsp:nvSpPr>
        <dsp:cNvPr id="0" name=""/>
        <dsp:cNvSpPr/>
      </dsp:nvSpPr>
      <dsp:spPr>
        <a:xfrm>
          <a:off x="0" y="2885269"/>
          <a:ext cx="8183880" cy="9467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4. Уведомлять представителя нанимателя (работодателя), органы прокуратуры, обо всех случаях обращения к нему каких-либо лиц в целях склонения его к совершению коррупционных правонарушений.</a:t>
          </a:r>
          <a:endParaRPr lang="ru-RU" sz="1400" kern="1200" dirty="0">
            <a:latin typeface="Times New Roman" pitchFamily="18" charset="0"/>
            <a:cs typeface="Times New Roman" pitchFamily="18" charset="0"/>
          </a:endParaRPr>
        </a:p>
      </dsp:txBody>
      <dsp:txXfrm>
        <a:off x="46218" y="2931487"/>
        <a:ext cx="8091444" cy="854336"/>
      </dsp:txXfrm>
    </dsp:sp>
    <dsp:sp modelId="{C9A2F725-9E10-4135-A54C-ABAFD9121752}">
      <dsp:nvSpPr>
        <dsp:cNvPr id="0" name=""/>
        <dsp:cNvSpPr/>
      </dsp:nvSpPr>
      <dsp:spPr>
        <a:xfrm>
          <a:off x="0" y="3846414"/>
          <a:ext cx="8183880" cy="9467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5. Передать принадлежащие ему ценные бумаги, акции (доли участия, паи в уставных (складочных) капиталах организации) в доверительное управление в случае, если такое владение приводит или может привести к конфликту интересов</a:t>
          </a:r>
          <a:endParaRPr lang="ru-RU" sz="1400" kern="1200" dirty="0">
            <a:latin typeface="Times New Roman" pitchFamily="18" charset="0"/>
            <a:cs typeface="Times New Roman" pitchFamily="18" charset="0"/>
          </a:endParaRPr>
        </a:p>
      </dsp:txBody>
      <dsp:txXfrm>
        <a:off x="46218" y="3892632"/>
        <a:ext cx="8091444" cy="854336"/>
      </dsp:txXfrm>
    </dsp:sp>
    <dsp:sp modelId="{77B61537-C0F9-4F2D-B2B0-3384CAF39500}">
      <dsp:nvSpPr>
        <dsp:cNvPr id="0" name=""/>
        <dsp:cNvSpPr/>
      </dsp:nvSpPr>
      <dsp:spPr>
        <a:xfrm>
          <a:off x="0" y="4807559"/>
          <a:ext cx="8183880" cy="9467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6. Сообщать работодателю сведения о последнем месте своей службы при заключении трудовых или гражданско-правовых договоров на выполнение работ (оказание услуг) в течение двух лет после увольнения с государственной службы в случае, если замещаемая в государственном органе должность была включена в соответствующий Перечень должностей.</a:t>
          </a:r>
          <a:endParaRPr lang="ru-RU" sz="1400" kern="1200" dirty="0">
            <a:latin typeface="Times New Roman" pitchFamily="18" charset="0"/>
            <a:cs typeface="Times New Roman" pitchFamily="18" charset="0"/>
          </a:endParaRPr>
        </a:p>
      </dsp:txBody>
      <dsp:txXfrm>
        <a:off x="46218" y="4853777"/>
        <a:ext cx="8091444" cy="8543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635DB-3497-4234-9A80-01D3A0A2EA83}">
      <dsp:nvSpPr>
        <dsp:cNvPr id="0" name=""/>
        <dsp:cNvSpPr/>
      </dsp:nvSpPr>
      <dsp:spPr>
        <a:xfrm rot="10800000">
          <a:off x="1225423" y="204024"/>
          <a:ext cx="6867224" cy="457354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5834" tIns="76200" rIns="142240" bIns="76200" numCol="1" spcCol="1270" anchor="ctr" anchorCtr="0">
          <a:noAutofit/>
        </a:bodyPr>
        <a:lstStyle/>
        <a:p>
          <a:pPr lvl="0" algn="ctr" defTabSz="889000" rtl="0">
            <a:lnSpc>
              <a:spcPct val="90000"/>
            </a:lnSpc>
            <a:spcBef>
              <a:spcPct val="0"/>
            </a:spcBef>
            <a:spcAft>
              <a:spcPct val="35000"/>
            </a:spcAft>
          </a:pPr>
          <a:r>
            <a:rPr lang="ru-RU" sz="2000" kern="1200" dirty="0" smtClean="0"/>
            <a:t>Государственный (муниципальный) служащий, считающий, что он не обладает достаточными знаниями, может самостоятельно получить необходимые знания (в режиме самоподготовки), либо проинформировать об этом представителя нанимателя для возможного направления его на обучение. Дополнительное профессиональное образование государственного (муниципального) служащего может осуществляться в любых не запрещенных законом формах и видах.</a:t>
          </a:r>
          <a:endParaRPr lang="ru-RU" sz="2000" kern="1200" dirty="0"/>
        </a:p>
      </dsp:txBody>
      <dsp:txXfrm rot="10800000">
        <a:off x="2368809" y="204024"/>
        <a:ext cx="5723838" cy="4573546"/>
      </dsp:txXfrm>
    </dsp:sp>
    <dsp:sp modelId="{015F338C-3209-436C-81E9-6EDB4BD4AD5C}">
      <dsp:nvSpPr>
        <dsp:cNvPr id="0" name=""/>
        <dsp:cNvSpPr/>
      </dsp:nvSpPr>
      <dsp:spPr>
        <a:xfrm>
          <a:off x="408474" y="1066860"/>
          <a:ext cx="2847875" cy="2847875"/>
        </a:xfrm>
        <a:prstGeom prst="ellipse">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A9C9-224C-440A-8F2F-EB34B67195C7}">
      <dsp:nvSpPr>
        <dsp:cNvPr id="0" name=""/>
        <dsp:cNvSpPr/>
      </dsp:nvSpPr>
      <dsp:spPr>
        <a:xfrm>
          <a:off x="980486" y="0"/>
          <a:ext cx="5500726" cy="5500726"/>
        </a:xfrm>
        <a:prstGeom prst="triangl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83C8D-23AA-44F0-869E-0C4C43325508}">
      <dsp:nvSpPr>
        <dsp:cNvPr id="0" name=""/>
        <dsp:cNvSpPr/>
      </dsp:nvSpPr>
      <dsp:spPr>
        <a:xfrm>
          <a:off x="3730849" y="550609"/>
          <a:ext cx="3575471" cy="3910672"/>
        </a:xfrm>
        <a:prstGeom prst="round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kern="1200" dirty="0" smtClean="0"/>
            <a:t>Государственный                          ( муниципальный) служащий обязан сообщать представителю нанимателя о личной заинтересованности при исполнении должностных обязанностей, которая может привести к конфликту интересов. </a:t>
          </a:r>
          <a:endParaRPr lang="ru-RU" sz="2100" kern="1200" dirty="0"/>
        </a:p>
      </dsp:txBody>
      <dsp:txXfrm>
        <a:off x="3905389" y="725149"/>
        <a:ext cx="3226391" cy="35615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0D8FF-422D-4B7F-AF01-95C980A8F168}">
      <dsp:nvSpPr>
        <dsp:cNvPr id="0" name=""/>
        <dsp:cNvSpPr/>
      </dsp:nvSpPr>
      <dsp:spPr>
        <a:xfrm>
          <a:off x="3010229" y="-204363"/>
          <a:ext cx="2909258" cy="23999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После получения от служащего уведомления представитель нанимателя принимает меры к предотвращению и урегулированию конфликта интересов, которые могут заключаться в следующем: </a:t>
          </a:r>
          <a:endParaRPr lang="ru-RU" sz="1200" b="1" kern="1200" dirty="0">
            <a:latin typeface="Times New Roman" pitchFamily="18" charset="0"/>
            <a:cs typeface="Times New Roman" pitchFamily="18" charset="0"/>
          </a:endParaRPr>
        </a:p>
      </dsp:txBody>
      <dsp:txXfrm>
        <a:off x="3436280" y="147101"/>
        <a:ext cx="2057156" cy="1697018"/>
      </dsp:txXfrm>
    </dsp:sp>
    <dsp:sp modelId="{35D7D8A4-FB51-4A58-9E16-2484A6333BFF}">
      <dsp:nvSpPr>
        <dsp:cNvPr id="0" name=""/>
        <dsp:cNvSpPr/>
      </dsp:nvSpPr>
      <dsp:spPr>
        <a:xfrm rot="2700000">
          <a:off x="5419246" y="1712153"/>
          <a:ext cx="195350" cy="6710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a:off x="5427829" y="1825640"/>
        <a:ext cx="136745" cy="402622"/>
      </dsp:txXfrm>
    </dsp:sp>
    <dsp:sp modelId="{79039EBB-DADC-4EE9-AFE6-CC24FB26DA07}">
      <dsp:nvSpPr>
        <dsp:cNvPr id="0" name=""/>
        <dsp:cNvSpPr/>
      </dsp:nvSpPr>
      <dsp:spPr>
        <a:xfrm>
          <a:off x="5122173" y="1907579"/>
          <a:ext cx="2909258" cy="2399946"/>
        </a:xfrm>
        <a:prstGeom prst="ellipse">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 в изменении должностного или служебного положения государственного (муниципального)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a:t>
          </a:r>
          <a:endParaRPr lang="ru-RU" sz="1200" b="1" kern="1200" dirty="0">
            <a:latin typeface="Times New Roman" pitchFamily="18" charset="0"/>
            <a:cs typeface="Times New Roman" pitchFamily="18" charset="0"/>
          </a:endParaRPr>
        </a:p>
      </dsp:txBody>
      <dsp:txXfrm>
        <a:off x="5548224" y="2259043"/>
        <a:ext cx="2057156" cy="1697018"/>
      </dsp:txXfrm>
    </dsp:sp>
    <dsp:sp modelId="{3A070E05-69F1-441E-829D-A0537D70EE5C}">
      <dsp:nvSpPr>
        <dsp:cNvPr id="0" name=""/>
        <dsp:cNvSpPr/>
      </dsp:nvSpPr>
      <dsp:spPr>
        <a:xfrm rot="8100000">
          <a:off x="5427065" y="3824096"/>
          <a:ext cx="195350" cy="671036"/>
        </a:xfrm>
        <a:prstGeom prst="rightArrow">
          <a:avLst>
            <a:gd name="adj1" fmla="val 60000"/>
            <a:gd name="adj2" fmla="val 50000"/>
          </a:avLst>
        </a:prstGeom>
        <a:solidFill>
          <a:schemeClr val="accent4">
            <a:hueOff val="6807678"/>
            <a:satOff val="-7995"/>
            <a:lumOff val="3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rot="10800000">
        <a:off x="5477087" y="3937583"/>
        <a:ext cx="136745" cy="402622"/>
      </dsp:txXfrm>
    </dsp:sp>
    <dsp:sp modelId="{D422611D-CAAB-49CF-A793-89B601043241}">
      <dsp:nvSpPr>
        <dsp:cNvPr id="0" name=""/>
        <dsp:cNvSpPr/>
      </dsp:nvSpPr>
      <dsp:spPr>
        <a:xfrm>
          <a:off x="3010229" y="4019523"/>
          <a:ext cx="2909258" cy="2399946"/>
        </a:xfrm>
        <a:prstGeom prst="ellipse">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 в отказе государственного (муниципального) служащего от выгоды, явившейся причиной возникновения конфликта интересов; </a:t>
          </a:r>
          <a:endParaRPr lang="ru-RU" sz="1200" b="1" kern="1200" dirty="0">
            <a:latin typeface="Times New Roman" pitchFamily="18" charset="0"/>
            <a:cs typeface="Times New Roman" pitchFamily="18" charset="0"/>
          </a:endParaRPr>
        </a:p>
      </dsp:txBody>
      <dsp:txXfrm>
        <a:off x="3436280" y="4370987"/>
        <a:ext cx="2057156" cy="1697018"/>
      </dsp:txXfrm>
    </dsp:sp>
    <dsp:sp modelId="{528ECC45-593C-491F-B1D6-771BF3AB28A9}">
      <dsp:nvSpPr>
        <dsp:cNvPr id="0" name=""/>
        <dsp:cNvSpPr/>
      </dsp:nvSpPr>
      <dsp:spPr>
        <a:xfrm rot="13500000">
          <a:off x="3315121" y="3831915"/>
          <a:ext cx="195350" cy="671036"/>
        </a:xfrm>
        <a:prstGeom prst="rightArrow">
          <a:avLst>
            <a:gd name="adj1" fmla="val 60000"/>
            <a:gd name="adj2" fmla="val 50000"/>
          </a:avLst>
        </a:prstGeom>
        <a:solidFill>
          <a:schemeClr val="accent4">
            <a:hueOff val="13615356"/>
            <a:satOff val="-15991"/>
            <a:lumOff val="6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rot="10800000">
        <a:off x="3365143" y="3986842"/>
        <a:ext cx="136745" cy="402622"/>
      </dsp:txXfrm>
    </dsp:sp>
    <dsp:sp modelId="{D1F2F211-C2FC-4663-B6D2-59D8FE468737}">
      <dsp:nvSpPr>
        <dsp:cNvPr id="0" name=""/>
        <dsp:cNvSpPr/>
      </dsp:nvSpPr>
      <dsp:spPr>
        <a:xfrm>
          <a:off x="898286" y="1907579"/>
          <a:ext cx="2909258" cy="2399946"/>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latin typeface="Times New Roman" pitchFamily="18" charset="0"/>
              <a:cs typeface="Times New Roman" pitchFamily="18" charset="0"/>
            </a:rPr>
            <a:t>- в отводе или самоотводе государственного (муниципального) служащего. </a:t>
          </a:r>
          <a:endParaRPr lang="ru-RU" sz="1200" b="1" kern="1200" dirty="0">
            <a:latin typeface="Times New Roman" pitchFamily="18" charset="0"/>
            <a:cs typeface="Times New Roman" pitchFamily="18" charset="0"/>
          </a:endParaRPr>
        </a:p>
      </dsp:txBody>
      <dsp:txXfrm>
        <a:off x="1324337" y="2259043"/>
        <a:ext cx="2057156" cy="1697018"/>
      </dsp:txXfrm>
    </dsp:sp>
    <dsp:sp modelId="{76AC1BF1-00A1-4A23-A802-849F283F3F85}">
      <dsp:nvSpPr>
        <dsp:cNvPr id="0" name=""/>
        <dsp:cNvSpPr/>
      </dsp:nvSpPr>
      <dsp:spPr>
        <a:xfrm rot="18900000">
          <a:off x="3307302" y="1719972"/>
          <a:ext cx="195350" cy="671036"/>
        </a:xfrm>
        <a:prstGeom prst="rightArrow">
          <a:avLst>
            <a:gd name="adj1" fmla="val 60000"/>
            <a:gd name="adj2" fmla="val 50000"/>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a:p>
      </dsp:txBody>
      <dsp:txXfrm>
        <a:off x="3315885" y="1874899"/>
        <a:ext cx="136745" cy="4026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DEAA5-FDC6-48F2-B43F-E15807679688}">
      <dsp:nvSpPr>
        <dsp:cNvPr id="0" name=""/>
        <dsp:cNvSpPr/>
      </dsp:nvSpPr>
      <dsp:spPr>
        <a:xfrm>
          <a:off x="1697445" y="2630415"/>
          <a:ext cx="1673392" cy="66708"/>
        </a:xfrm>
        <a:custGeom>
          <a:avLst/>
          <a:gdLst/>
          <a:ahLst/>
          <a:cxnLst/>
          <a:rect l="0" t="0" r="0" b="0"/>
          <a:pathLst>
            <a:path>
              <a:moveTo>
                <a:pt x="0" y="33354"/>
              </a:moveTo>
              <a:lnTo>
                <a:pt x="1673392" y="33354"/>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18FE9-5346-4CCC-964F-3F7F8888CF45}">
      <dsp:nvSpPr>
        <dsp:cNvPr id="0" name=""/>
        <dsp:cNvSpPr/>
      </dsp:nvSpPr>
      <dsp:spPr>
        <a:xfrm>
          <a:off x="167437" y="1139115"/>
          <a:ext cx="2949310" cy="3032990"/>
        </a:xfrm>
        <a:prstGeom prst="ellipse">
          <a:avLst/>
        </a:prstGeom>
        <a:blipFill rotWithShape="0">
          <a:blip xmlns:r="http://schemas.openxmlformats.org/officeDocument/2006/relationships" r:embed="rId1"/>
          <a:stretch>
            <a:fillRect/>
          </a:stretch>
        </a:blipFill>
        <a:ln w="127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C1986BFE-86BD-4411-93B0-A0DA31F829C5}">
      <dsp:nvSpPr>
        <dsp:cNvPr id="0" name=""/>
        <dsp:cNvSpPr/>
      </dsp:nvSpPr>
      <dsp:spPr>
        <a:xfrm>
          <a:off x="3370837" y="299056"/>
          <a:ext cx="4577110" cy="4729427"/>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ru-RU" sz="1300" kern="1200" dirty="0" smtClean="0"/>
            <a:t>Ситуация, при которой личная заинтересованность (прямая или косвенная) государственного или муниципального служащего влияет или может повлиять на надлежащее исполнение им должностных (служебных) обязанностей и при которой возникает или может возникнуть противоречие между личной заинтересованностью государственного или муниципального служащего и правами и законными интересами граждан, организаций, общества или государства, способное привести к причинению вреда правам и законным интересам граждан, организаций, общества или государства.</a:t>
          </a:r>
          <a:endParaRPr lang="ru-RU" sz="1300" kern="1200" dirty="0"/>
        </a:p>
      </dsp:txBody>
      <dsp:txXfrm>
        <a:off x="4041139" y="991665"/>
        <a:ext cx="3236506" cy="33442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BD27C-F44B-4F0B-8B9B-C942E1002D3A}">
      <dsp:nvSpPr>
        <dsp:cNvPr id="0" name=""/>
        <dsp:cNvSpPr/>
      </dsp:nvSpPr>
      <dsp:spPr>
        <a:xfrm>
          <a:off x="0" y="0"/>
          <a:ext cx="8183880" cy="53989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Возможность получения служащим при исполнении должностных обязанностей доходов (необоснованного обогащения) в денежной либо натуральной форме, доходов в виде материальной выгоды и/или нематериальной выгоды непосредственно для гражданского служащего, членов его семьи или лиц, указанных в пункте 5 части 1 статьи 16 Федерального закона № 79-ФЗ (родители, супруги, дети, братья, сестры, а также братья, сестры, родители и дети супругов, супруги детей), а также для граждан или организаций, с которыми служащий связан финансовыми и иными обязательствами. Личная заинтересованность служащего может возникать и в тех случаях, когда выгоду получают или могут получить иные лица, например, друзья государственного служащего, его родственников.</a:t>
          </a:r>
          <a:endParaRPr lang="ru-RU" sz="1500" kern="1200" dirty="0">
            <a:latin typeface="Times New Roman" pitchFamily="18" charset="0"/>
            <a:cs typeface="Times New Roman" pitchFamily="18" charset="0"/>
          </a:endParaRPr>
        </a:p>
      </dsp:txBody>
      <dsp:txXfrm>
        <a:off x="0" y="2159591"/>
        <a:ext cx="8183880" cy="2159591"/>
      </dsp:txXfrm>
    </dsp:sp>
    <dsp:sp modelId="{BCA524C2-5B59-40CA-9417-39DBD58ECFD5}">
      <dsp:nvSpPr>
        <dsp:cNvPr id="0" name=""/>
        <dsp:cNvSpPr/>
      </dsp:nvSpPr>
      <dsp:spPr>
        <a:xfrm>
          <a:off x="3193010" y="323938"/>
          <a:ext cx="1797859" cy="17978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F3052-96A5-4E93-A25A-1659347B3C9A}">
      <dsp:nvSpPr>
        <dsp:cNvPr id="0" name=""/>
        <dsp:cNvSpPr/>
      </dsp:nvSpPr>
      <dsp:spPr>
        <a:xfrm>
          <a:off x="327355" y="4319182"/>
          <a:ext cx="7529169" cy="809846"/>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0E62-2610-446A-838F-FF2467176042}">
      <dsp:nvSpPr>
        <dsp:cNvPr id="0" name=""/>
        <dsp:cNvSpPr/>
      </dsp:nvSpPr>
      <dsp:spPr>
        <a:xfrm rot="10800000">
          <a:off x="1240221" y="161"/>
          <a:ext cx="6746270" cy="257823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064"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Гражданин, замещавший должности государственной (муниципальной)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(муниципальной) службы имеет право замещать должности в коммерческих и некоммерческих организациях, если отдельные функции государственного управления данными организациями входили в должностные (служебные) обязанности государственного служащего, с согласия соответствующей комиссии по соблюдению требований к служебному поведению и урегулированию конфликта интересов. Решение комиссии являются обязательными для лица, замещавшего соответствующую должность.</a:t>
          </a:r>
          <a:endParaRPr lang="ru-RU" sz="1200" b="1" kern="1200" dirty="0"/>
        </a:p>
      </dsp:txBody>
      <dsp:txXfrm rot="10800000">
        <a:off x="1884780" y="161"/>
        <a:ext cx="6101711" cy="2578235"/>
      </dsp:txXfrm>
    </dsp:sp>
    <dsp:sp modelId="{AFBEA8E3-76BB-45F3-AE8D-3ABFC563F053}">
      <dsp:nvSpPr>
        <dsp:cNvPr id="0" name=""/>
        <dsp:cNvSpPr/>
      </dsp:nvSpPr>
      <dsp:spPr>
        <a:xfrm>
          <a:off x="728944" y="302749"/>
          <a:ext cx="1973058" cy="197305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0FB75-2019-43B9-9054-D386820A1E87}">
      <dsp:nvSpPr>
        <dsp:cNvPr id="0" name=""/>
        <dsp:cNvSpPr/>
      </dsp:nvSpPr>
      <dsp:spPr>
        <a:xfrm rot="10800000">
          <a:off x="1413137" y="3167370"/>
          <a:ext cx="6515714" cy="2690384"/>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064"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Гражданин, замещавший должности государственной службы, перечень которых устанавливается нормативными правовыми актами Российской Федерации, в течение двух лет после увольнения с государственной службы обязан при заключении трудовых договоров сообщать представителю нанимателя (работодателю) сведения о последнем месте своей службы. Указанное действие направлено на реализацию новым работодателем обязанности по информированию о заключении договора представителя нанимателя (работодателя) государственного служащего по последнему месту его службы. </a:t>
          </a:r>
          <a:endParaRPr lang="ru-RU" sz="1200" b="1" kern="1200" dirty="0"/>
        </a:p>
      </dsp:txBody>
      <dsp:txXfrm rot="10800000">
        <a:off x="2085733" y="3167370"/>
        <a:ext cx="5843118" cy="2690384"/>
      </dsp:txXfrm>
    </dsp:sp>
    <dsp:sp modelId="{CEB3879C-089C-45FA-BA75-B5AC316497C2}">
      <dsp:nvSpPr>
        <dsp:cNvPr id="0" name=""/>
        <dsp:cNvSpPr/>
      </dsp:nvSpPr>
      <dsp:spPr>
        <a:xfrm>
          <a:off x="786583" y="3526032"/>
          <a:ext cx="1973058" cy="197305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A50EF-B3E9-4EC4-A2DA-99FCB538225A}">
      <dsp:nvSpPr>
        <dsp:cNvPr id="0" name=""/>
        <dsp:cNvSpPr/>
      </dsp:nvSpPr>
      <dsp:spPr>
        <a:xfrm>
          <a:off x="3929093" y="2139419"/>
          <a:ext cx="857248" cy="905807"/>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A1776F0-3DF4-4986-B924-1DB632DAFF26}">
      <dsp:nvSpPr>
        <dsp:cNvPr id="0" name=""/>
        <dsp:cNvSpPr/>
      </dsp:nvSpPr>
      <dsp:spPr>
        <a:xfrm>
          <a:off x="3035219" y="-63322"/>
          <a:ext cx="2777811" cy="14417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b="1" kern="1200" dirty="0" smtClean="0">
              <a:latin typeface="Times New Roman" pitchFamily="18" charset="0"/>
              <a:cs typeface="Times New Roman" pitchFamily="18" charset="0"/>
            </a:rPr>
            <a:t>К сведениям конфиденциального характера относятся: </a:t>
          </a:r>
          <a:endParaRPr lang="ru-RU" sz="1600" b="1" kern="1200" dirty="0">
            <a:latin typeface="Times New Roman" pitchFamily="18" charset="0"/>
            <a:cs typeface="Times New Roman" pitchFamily="18" charset="0"/>
          </a:endParaRPr>
        </a:p>
      </dsp:txBody>
      <dsp:txXfrm>
        <a:off x="3035219" y="-63322"/>
        <a:ext cx="2777811" cy="1441742"/>
      </dsp:txXfrm>
    </dsp:sp>
    <dsp:sp modelId="{A49D26A0-0663-4E30-BD93-06743D518D24}">
      <dsp:nvSpPr>
        <dsp:cNvPr id="0" name=""/>
        <dsp:cNvSpPr/>
      </dsp:nvSpPr>
      <dsp:spPr>
        <a:xfrm>
          <a:off x="4523715" y="2425314"/>
          <a:ext cx="857248" cy="905807"/>
        </a:xfrm>
        <a:prstGeom prst="ellipse">
          <a:avLst/>
        </a:prstGeom>
        <a:solidFill>
          <a:schemeClr val="accent4">
            <a:alpha val="50000"/>
            <a:hueOff val="3403839"/>
            <a:satOff val="-3998"/>
            <a:lumOff val="153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D4616C2-438E-43A2-84BD-11555B1196AD}">
      <dsp:nvSpPr>
        <dsp:cNvPr id="0" name=""/>
        <dsp:cNvSpPr/>
      </dsp:nvSpPr>
      <dsp:spPr>
        <a:xfrm>
          <a:off x="5572161" y="857251"/>
          <a:ext cx="2626294" cy="1585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о фактах, событиях и обстоятельствах частной жизни гражданина, позволяющие идентифицировать его личность (персональные данные), за исключением сведений, подлежащих распространению в средствах массовой информации в установленных федеральными законами случаях; </a:t>
          </a:r>
          <a:endParaRPr lang="ru-RU" sz="1050" b="1" kern="1200" dirty="0">
            <a:latin typeface="Times New Roman" pitchFamily="18" charset="0"/>
            <a:cs typeface="Times New Roman" pitchFamily="18" charset="0"/>
          </a:endParaRPr>
        </a:p>
      </dsp:txBody>
      <dsp:txXfrm>
        <a:off x="5572161" y="857251"/>
        <a:ext cx="2626294" cy="1585917"/>
      </dsp:txXfrm>
    </dsp:sp>
    <dsp:sp modelId="{18847504-B152-440E-BECB-035EE53F1663}">
      <dsp:nvSpPr>
        <dsp:cNvPr id="0" name=""/>
        <dsp:cNvSpPr/>
      </dsp:nvSpPr>
      <dsp:spPr>
        <a:xfrm>
          <a:off x="4669836" y="3068578"/>
          <a:ext cx="857248" cy="905807"/>
        </a:xfrm>
        <a:prstGeom prst="ellipse">
          <a:avLst/>
        </a:prstGeom>
        <a:solidFill>
          <a:schemeClr val="accent4">
            <a:alpha val="50000"/>
            <a:hueOff val="6807678"/>
            <a:satOff val="-7995"/>
            <a:lumOff val="307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543B96B-95CA-4335-89E6-3B74DA09744C}">
      <dsp:nvSpPr>
        <dsp:cNvPr id="0" name=""/>
        <dsp:cNvSpPr/>
      </dsp:nvSpPr>
      <dsp:spPr>
        <a:xfrm>
          <a:off x="5929343" y="2857527"/>
          <a:ext cx="2575789" cy="1694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Федеральным законом от 20 августа 2004г.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endParaRPr lang="ru-RU" sz="1050" b="1" kern="1200" dirty="0">
            <a:latin typeface="Times New Roman" pitchFamily="18" charset="0"/>
            <a:cs typeface="Times New Roman" pitchFamily="18" charset="0"/>
          </a:endParaRPr>
        </a:p>
      </dsp:txBody>
      <dsp:txXfrm>
        <a:off x="5929343" y="2857527"/>
        <a:ext cx="2575789" cy="1694048"/>
      </dsp:txXfrm>
    </dsp:sp>
    <dsp:sp modelId="{51C8FB52-9289-4B8B-9681-E8920C3E0875}">
      <dsp:nvSpPr>
        <dsp:cNvPr id="0" name=""/>
        <dsp:cNvSpPr/>
      </dsp:nvSpPr>
      <dsp:spPr>
        <a:xfrm>
          <a:off x="4258500" y="3584432"/>
          <a:ext cx="857248" cy="905807"/>
        </a:xfrm>
        <a:prstGeom prst="ellipse">
          <a:avLst/>
        </a:prstGeom>
        <a:solidFill>
          <a:schemeClr val="accent4">
            <a:alpha val="50000"/>
            <a:hueOff val="10211516"/>
            <a:satOff val="-11993"/>
            <a:lumOff val="460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D93D056-6831-41B6-A081-198B3AF60438}">
      <dsp:nvSpPr>
        <dsp:cNvPr id="0" name=""/>
        <dsp:cNvSpPr/>
      </dsp:nvSpPr>
      <dsp:spPr>
        <a:xfrm>
          <a:off x="5286417" y="4572037"/>
          <a:ext cx="2777811" cy="15498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 (служебная тайна); </a:t>
          </a:r>
          <a:endParaRPr lang="ru-RU" sz="1050" b="1" kern="1200" dirty="0">
            <a:latin typeface="Times New Roman" pitchFamily="18" charset="0"/>
            <a:cs typeface="Times New Roman" pitchFamily="18" charset="0"/>
          </a:endParaRPr>
        </a:p>
      </dsp:txBody>
      <dsp:txXfrm>
        <a:off x="5286417" y="4572037"/>
        <a:ext cx="2777811" cy="1549873"/>
      </dsp:txXfrm>
    </dsp:sp>
    <dsp:sp modelId="{EEDEC071-3A54-43E7-93BB-09209879428B}">
      <dsp:nvSpPr>
        <dsp:cNvPr id="0" name=""/>
        <dsp:cNvSpPr/>
      </dsp:nvSpPr>
      <dsp:spPr>
        <a:xfrm>
          <a:off x="3599686" y="3584432"/>
          <a:ext cx="857248" cy="905807"/>
        </a:xfrm>
        <a:prstGeom prst="ellipse">
          <a:avLst/>
        </a:prstGeom>
        <a:solidFill>
          <a:schemeClr val="accent4">
            <a:alpha val="50000"/>
            <a:hueOff val="13615356"/>
            <a:satOff val="-15991"/>
            <a:lumOff val="614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6F3FF24-77E6-4B0E-94F0-AF696C1B4869}">
      <dsp:nvSpPr>
        <dsp:cNvPr id="0" name=""/>
        <dsp:cNvSpPr/>
      </dsp:nvSpPr>
      <dsp:spPr>
        <a:xfrm>
          <a:off x="785809" y="4500588"/>
          <a:ext cx="2777811" cy="15498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или иных сообщений и так далее); </a:t>
          </a:r>
          <a:endParaRPr lang="ru-RU" sz="1050" b="1" kern="1200" dirty="0">
            <a:latin typeface="Times New Roman" pitchFamily="18" charset="0"/>
            <a:cs typeface="Times New Roman" pitchFamily="18" charset="0"/>
          </a:endParaRPr>
        </a:p>
      </dsp:txBody>
      <dsp:txXfrm>
        <a:off x="785809" y="4500588"/>
        <a:ext cx="2777811" cy="1549873"/>
      </dsp:txXfrm>
    </dsp:sp>
    <dsp:sp modelId="{DECFCF29-B871-4ACD-814F-C97893A9EC6B}">
      <dsp:nvSpPr>
        <dsp:cNvPr id="0" name=""/>
        <dsp:cNvSpPr/>
      </dsp:nvSpPr>
      <dsp:spPr>
        <a:xfrm>
          <a:off x="3188350" y="3068578"/>
          <a:ext cx="857248" cy="905807"/>
        </a:xfrm>
        <a:prstGeom prst="ellipse">
          <a:avLst/>
        </a:prstGeom>
        <a:solidFill>
          <a:schemeClr val="accent4">
            <a:alpha val="50000"/>
            <a:hueOff val="17019194"/>
            <a:satOff val="-19988"/>
            <a:lumOff val="768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8A4146E5-6586-4502-ABCD-4311F75B4300}">
      <dsp:nvSpPr>
        <dsp:cNvPr id="0" name=""/>
        <dsp:cNvSpPr/>
      </dsp:nvSpPr>
      <dsp:spPr>
        <a:xfrm>
          <a:off x="142867" y="2643206"/>
          <a:ext cx="2575789" cy="16940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 (коммерческая тайна); </a:t>
          </a:r>
          <a:endParaRPr lang="ru-RU" sz="1050" b="1" kern="1200" dirty="0">
            <a:latin typeface="Times New Roman" pitchFamily="18" charset="0"/>
            <a:cs typeface="Times New Roman" pitchFamily="18" charset="0"/>
          </a:endParaRPr>
        </a:p>
      </dsp:txBody>
      <dsp:txXfrm>
        <a:off x="142867" y="2643206"/>
        <a:ext cx="2575789" cy="1694048"/>
      </dsp:txXfrm>
    </dsp:sp>
    <dsp:sp modelId="{D668E5B8-8ED7-4E2D-A99C-C9B1877C2F66}">
      <dsp:nvSpPr>
        <dsp:cNvPr id="0" name=""/>
        <dsp:cNvSpPr/>
      </dsp:nvSpPr>
      <dsp:spPr>
        <a:xfrm>
          <a:off x="3334472" y="2425314"/>
          <a:ext cx="857248" cy="905807"/>
        </a:xfrm>
        <a:prstGeom prst="ellipse">
          <a:avLst/>
        </a:prstGeom>
        <a:solidFill>
          <a:schemeClr val="accent4">
            <a:alpha val="50000"/>
            <a:hueOff val="20423033"/>
            <a:satOff val="-23986"/>
            <a:lumOff val="921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FCAF0CD1-1920-4E48-AC75-2AC3ADFB4A3B}">
      <dsp:nvSpPr>
        <dsp:cNvPr id="0" name=""/>
        <dsp:cNvSpPr/>
      </dsp:nvSpPr>
      <dsp:spPr>
        <a:xfrm>
          <a:off x="214320" y="1071566"/>
          <a:ext cx="2626294" cy="1585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сведения о сущности изобретения, полезной модели или промышленного образца до официальной публикации информации о них.</a:t>
          </a:r>
          <a:endParaRPr lang="ru-RU" sz="1050" b="1" kern="1200" dirty="0">
            <a:latin typeface="Times New Roman" pitchFamily="18" charset="0"/>
            <a:cs typeface="Times New Roman" pitchFamily="18" charset="0"/>
          </a:endParaRPr>
        </a:p>
      </dsp:txBody>
      <dsp:txXfrm>
        <a:off x="214320" y="1071566"/>
        <a:ext cx="2626294" cy="15859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1F741-B14F-423E-9856-A32BEEA03AE3}">
      <dsp:nvSpPr>
        <dsp:cNvPr id="0" name=""/>
        <dsp:cNvSpPr/>
      </dsp:nvSpPr>
      <dsp:spPr>
        <a:xfrm>
          <a:off x="3652" y="0"/>
          <a:ext cx="4184145" cy="55721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ru-RU" sz="1300" kern="1200" dirty="0" smtClean="0"/>
            <a:t>Служебной информацией является любая информация, касающаяся деятельности государственного  (муниципального) органа, за исключением общедоступной информации, а также информации о деятельности государственных (муниципальных) органов доступ, к которой не может быть ограничен (Федеральный закон от 9 февраля ­2009 г. № 8-ФЗ «Об обеспечении доступа к информации о деятельности государственных органов и органов местного самоуправления»). </a:t>
          </a:r>
          <a:endParaRPr lang="ru-RU" sz="1300" kern="1200" dirty="0"/>
        </a:p>
      </dsp:txBody>
      <dsp:txXfrm>
        <a:off x="3652" y="2228865"/>
        <a:ext cx="4184145" cy="2228865"/>
      </dsp:txXfrm>
    </dsp:sp>
    <dsp:sp modelId="{6F9A7C30-4633-4002-AB92-6273D6E7B203}">
      <dsp:nvSpPr>
        <dsp:cNvPr id="0" name=""/>
        <dsp:cNvSpPr/>
      </dsp:nvSpPr>
      <dsp:spPr>
        <a:xfrm>
          <a:off x="1048176" y="334329"/>
          <a:ext cx="2095098" cy="185553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7363-35A3-4740-A3DA-B75CBFBEAFE5}">
      <dsp:nvSpPr>
        <dsp:cNvPr id="0" name=""/>
        <dsp:cNvSpPr/>
      </dsp:nvSpPr>
      <dsp:spPr>
        <a:xfrm>
          <a:off x="4313323" y="0"/>
          <a:ext cx="4184145" cy="5572164"/>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ru-RU" sz="1300" kern="1200" dirty="0" smtClean="0"/>
            <a:t>Запрет разглашать или использовать в целях, не связанных со службой, сведения, отнесенные в соответствии с федеральным законом к сведениям конфиденциального характера, или служебную информацию, ставшие известными служащему в связи с исполнением должностных обязанностей, распространяется также на граждан после увольнения с государственной (муниципальной) службы. </a:t>
          </a:r>
          <a:endParaRPr lang="ru-RU" sz="1300" kern="1200" dirty="0"/>
        </a:p>
      </dsp:txBody>
      <dsp:txXfrm>
        <a:off x="4313323" y="2228865"/>
        <a:ext cx="4184145" cy="2228865"/>
      </dsp:txXfrm>
    </dsp:sp>
    <dsp:sp modelId="{5BA21AE5-E0B7-483A-8D0B-1CA56260A5D0}">
      <dsp:nvSpPr>
        <dsp:cNvPr id="0" name=""/>
        <dsp:cNvSpPr/>
      </dsp:nvSpPr>
      <dsp:spPr>
        <a:xfrm>
          <a:off x="5477630" y="334329"/>
          <a:ext cx="1855530" cy="1855530"/>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BCEAF-93E9-4005-BBDA-3278AA225BCE}">
      <dsp:nvSpPr>
        <dsp:cNvPr id="0" name=""/>
        <dsp:cNvSpPr/>
      </dsp:nvSpPr>
      <dsp:spPr>
        <a:xfrm>
          <a:off x="340044" y="4457731"/>
          <a:ext cx="7821032" cy="835824"/>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89936-2EDD-41F0-A5E3-D1A33D009339}">
      <dsp:nvSpPr>
        <dsp:cNvPr id="0" name=""/>
        <dsp:cNvSpPr/>
      </dsp:nvSpPr>
      <dsp:spPr>
        <a:xfrm>
          <a:off x="642941" y="0"/>
          <a:ext cx="7286676" cy="571503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E8193-4F72-4DCA-BC1D-6B184C7C1185}">
      <dsp:nvSpPr>
        <dsp:cNvPr id="0" name=""/>
        <dsp:cNvSpPr/>
      </dsp:nvSpPr>
      <dsp:spPr>
        <a:xfrm>
          <a:off x="4025" y="1714512"/>
          <a:ext cx="1847775" cy="22860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Каждый государственный (муниципальный) служащий имеет право: </a:t>
          </a:r>
          <a:endParaRPr lang="ru-RU" sz="1050" b="1" kern="1200" dirty="0">
            <a:latin typeface="Times New Roman" pitchFamily="18" charset="0"/>
            <a:cs typeface="Times New Roman" pitchFamily="18" charset="0"/>
          </a:endParaRPr>
        </a:p>
      </dsp:txBody>
      <dsp:txXfrm>
        <a:off x="94226" y="1804713"/>
        <a:ext cx="1667373" cy="2105614"/>
      </dsp:txXfrm>
    </dsp:sp>
    <dsp:sp modelId="{CE40B918-AD06-4BA9-AA3C-8DA99F4A0B88}">
      <dsp:nvSpPr>
        <dsp:cNvPr id="0" name=""/>
        <dsp:cNvSpPr/>
      </dsp:nvSpPr>
      <dsp:spPr>
        <a:xfrm>
          <a:off x="2114251" y="1714512"/>
          <a:ext cx="1847775" cy="2286016"/>
        </a:xfrm>
        <a:prstGeom prst="roundRect">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быть выдвинутым кандидатом на выборах на государственную (или общественную) должность непосредственно либо в составе списка кандидатов в соответствии с законодательством Российской Федерации; </a:t>
          </a:r>
          <a:endParaRPr lang="ru-RU" sz="1050" b="1" kern="1200" dirty="0">
            <a:latin typeface="Times New Roman" pitchFamily="18" charset="0"/>
            <a:cs typeface="Times New Roman" pitchFamily="18" charset="0"/>
          </a:endParaRPr>
        </a:p>
      </dsp:txBody>
      <dsp:txXfrm>
        <a:off x="2204452" y="1804713"/>
        <a:ext cx="1667373" cy="2105614"/>
      </dsp:txXfrm>
    </dsp:sp>
    <dsp:sp modelId="{EF38A3E7-9796-4538-AC68-2588D8708CC8}">
      <dsp:nvSpPr>
        <dsp:cNvPr id="0" name=""/>
        <dsp:cNvSpPr/>
      </dsp:nvSpPr>
      <dsp:spPr>
        <a:xfrm>
          <a:off x="4224478" y="1714512"/>
          <a:ext cx="1847775" cy="2286016"/>
        </a:xfrm>
        <a:prstGeom prst="roundRect">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 зарегистрироваться в качестве кандидата и проголосовать по собственному выбору. Использование кандидатом, его доверенными лицами преимуществ должностного и служебного положения является основанием для отказа в регистрации. </a:t>
          </a:r>
          <a:endParaRPr lang="ru-RU" sz="1050" b="1" kern="1200" dirty="0">
            <a:latin typeface="Times New Roman" pitchFamily="18" charset="0"/>
            <a:cs typeface="Times New Roman" pitchFamily="18" charset="0"/>
          </a:endParaRPr>
        </a:p>
      </dsp:txBody>
      <dsp:txXfrm>
        <a:off x="4314679" y="1804713"/>
        <a:ext cx="1667373" cy="2105614"/>
      </dsp:txXfrm>
    </dsp:sp>
    <dsp:sp modelId="{70C245FB-243F-458F-9800-C5E8ABDDE31B}">
      <dsp:nvSpPr>
        <dsp:cNvPr id="0" name=""/>
        <dsp:cNvSpPr/>
      </dsp:nvSpPr>
      <dsp:spPr>
        <a:xfrm>
          <a:off x="6334704" y="1714512"/>
          <a:ext cx="2233830" cy="2286016"/>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b="1" kern="1200" dirty="0" smtClean="0">
              <a:latin typeface="Times New Roman" pitchFamily="18" charset="0"/>
              <a:cs typeface="Times New Roman" pitchFamily="18" charset="0"/>
            </a:rPr>
            <a:t>Под использованием должностных полномочий следует иметь в виду возможность использования кандидатом организационных, финансовых и информационных средств, к которым кандидат имеет преимущественный или облегченный доступ благодаря своей должности и которые могут способствовать его избранию. </a:t>
          </a:r>
          <a:endParaRPr lang="ru-RU" sz="1050" b="1" kern="1200" dirty="0">
            <a:latin typeface="Times New Roman" pitchFamily="18" charset="0"/>
            <a:cs typeface="Times New Roman" pitchFamily="18" charset="0"/>
          </a:endParaRPr>
        </a:p>
      </dsp:txBody>
      <dsp:txXfrm>
        <a:off x="6443751" y="1823559"/>
        <a:ext cx="2015736" cy="20679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8FD9-69C8-487F-B573-D111DF250793}">
      <dsp:nvSpPr>
        <dsp:cNvPr id="0" name=""/>
        <dsp:cNvSpPr/>
      </dsp:nvSpPr>
      <dsp:spPr>
        <a:xfrm rot="10800000">
          <a:off x="2069713" y="1728"/>
          <a:ext cx="5843249" cy="239166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659" tIns="57150" rIns="106680" bIns="57150"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Данный запрет полностью направлен на исключение возможности использования должностного положения государственного (муниципального) служащего в интересах участников общественно-политической жизни. Это означает запрет на публичные высказывания, содержащие оценку их деятельности, свое отношение к ним и, тем более, пропагандирующие их деятельность. В то же время он не направлен на ограничение свободы совести, мысли и слова. </a:t>
          </a:r>
          <a:endParaRPr lang="ru-RU" sz="1500" kern="1200" dirty="0">
            <a:latin typeface="Times New Roman" pitchFamily="18" charset="0"/>
            <a:cs typeface="Times New Roman" pitchFamily="18" charset="0"/>
          </a:endParaRPr>
        </a:p>
      </dsp:txBody>
      <dsp:txXfrm rot="10800000">
        <a:off x="2667630" y="1728"/>
        <a:ext cx="5245332" cy="2391668"/>
      </dsp:txXfrm>
    </dsp:sp>
    <dsp:sp modelId="{989BE51A-4546-4E37-80A0-D1801EF6AF93}">
      <dsp:nvSpPr>
        <dsp:cNvPr id="0" name=""/>
        <dsp:cNvSpPr/>
      </dsp:nvSpPr>
      <dsp:spPr>
        <a:xfrm>
          <a:off x="873878" y="1728"/>
          <a:ext cx="2391668" cy="239166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BE5B7-3B77-4B11-B1D9-069D29852FC6}">
      <dsp:nvSpPr>
        <dsp:cNvPr id="0" name=""/>
        <dsp:cNvSpPr/>
      </dsp:nvSpPr>
      <dsp:spPr>
        <a:xfrm rot="10800000">
          <a:off x="2069713" y="3107328"/>
          <a:ext cx="5843249" cy="2391668"/>
        </a:xfrm>
        <a:prstGeom prst="homePlate">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4659" tIns="57150" rIns="106680" bIns="57150"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Исключение из этого запрета - право государственных (муниципальных) служащих создавать или способствовать созданию профессиональных союзов, ветеранских и иных профессиональных ассоциаций.</a:t>
          </a:r>
          <a:endParaRPr lang="ru-RU" sz="1500" kern="1200" dirty="0">
            <a:latin typeface="Times New Roman" pitchFamily="18" charset="0"/>
            <a:cs typeface="Times New Roman" pitchFamily="18" charset="0"/>
          </a:endParaRPr>
        </a:p>
      </dsp:txBody>
      <dsp:txXfrm rot="10800000">
        <a:off x="2667630" y="3107328"/>
        <a:ext cx="5245332" cy="2391668"/>
      </dsp:txXfrm>
    </dsp:sp>
    <dsp:sp modelId="{7ED57BFF-A430-4E35-B786-A50365FC4078}">
      <dsp:nvSpPr>
        <dsp:cNvPr id="0" name=""/>
        <dsp:cNvSpPr/>
      </dsp:nvSpPr>
      <dsp:spPr>
        <a:xfrm>
          <a:off x="873878" y="3107328"/>
          <a:ext cx="2391668" cy="239166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CC71-8476-45F9-B615-56D11FB2FF74}">
      <dsp:nvSpPr>
        <dsp:cNvPr id="0" name=""/>
        <dsp:cNvSpPr/>
      </dsp:nvSpPr>
      <dsp:spPr>
        <a:xfrm>
          <a:off x="0" y="250215"/>
          <a:ext cx="7772400" cy="407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ru-RU" sz="2900" kern="1200" dirty="0" smtClean="0">
              <a:latin typeface="Times New Roman" pitchFamily="18" charset="0"/>
              <a:cs typeface="Times New Roman" pitchFamily="18" charset="0"/>
            </a:rPr>
            <a:t>Предоставление сведений осуществляется гражданином, претендующим на замещение должности государственной (муниципальной) службы и муниципальной службы, включенных в соответствующие перечни, а также государственным служащим и муниципальным служащим, замещающим указанную должность государственной службы. </a:t>
          </a:r>
          <a:endParaRPr lang="ru-RU" sz="2900" kern="1200" dirty="0">
            <a:latin typeface="Times New Roman" pitchFamily="18" charset="0"/>
            <a:cs typeface="Times New Roman" pitchFamily="18" charset="0"/>
          </a:endParaRPr>
        </a:p>
      </dsp:txBody>
      <dsp:txXfrm>
        <a:off x="198759" y="448974"/>
        <a:ext cx="7374882" cy="36740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9399E-5CDB-40EC-ADCD-772762531E5B}">
      <dsp:nvSpPr>
        <dsp:cNvPr id="0" name=""/>
        <dsp:cNvSpPr/>
      </dsp:nvSpPr>
      <dsp:spPr>
        <a:xfrm>
          <a:off x="709565" y="0"/>
          <a:ext cx="6305611" cy="512447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itchFamily="18" charset="0"/>
              <a:cs typeface="Times New Roman" pitchFamily="18" charset="0"/>
            </a:rPr>
            <a:t>Под иностранной некоммерческой неправительственной организацией понимается организация, не имеющая извлечение прибыли в качестве основной цели своей деятельности и не распределяющая полученную прибыль между участниками, созданная за пределами территории Российской Федерации в соответствии с законодательством иностранного государства, учредителями (участниками) которой не являются государственные органы. Указанное ограничение направлено на недопущение вмешательства в деятельность государственных органов иностранных организаций. </a:t>
          </a:r>
          <a:endParaRPr lang="ru-RU" sz="1600" kern="1200" dirty="0">
            <a:latin typeface="Times New Roman" pitchFamily="18" charset="0"/>
            <a:cs typeface="Times New Roman" pitchFamily="18" charset="0"/>
          </a:endParaRPr>
        </a:p>
      </dsp:txBody>
      <dsp:txXfrm>
        <a:off x="1633000" y="750462"/>
        <a:ext cx="4458741" cy="36235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A7E61-2E96-4E27-A0E6-BE58B26DB6F8}">
      <dsp:nvSpPr>
        <dsp:cNvPr id="0" name=""/>
        <dsp:cNvSpPr/>
      </dsp:nvSpPr>
      <dsp:spPr>
        <a:xfrm>
          <a:off x="0" y="1714512"/>
          <a:ext cx="8715436" cy="228601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8F206-62B9-490A-9D7D-52BC12A904E6}">
      <dsp:nvSpPr>
        <dsp:cNvPr id="0" name=""/>
        <dsp:cNvSpPr/>
      </dsp:nvSpPr>
      <dsp:spPr>
        <a:xfrm>
          <a:off x="2767" y="0"/>
          <a:ext cx="1677551"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Не оказывать предпочтение каким-либо общественным или религиозным объединениям, профессиональным или социальным группам, организациям и гражданам. </a:t>
          </a:r>
          <a:endParaRPr lang="ru-RU" sz="1400" kern="1200" dirty="0">
            <a:latin typeface="Times New Roman" pitchFamily="18" charset="0"/>
            <a:cs typeface="Times New Roman" pitchFamily="18" charset="0"/>
          </a:endParaRPr>
        </a:p>
      </dsp:txBody>
      <dsp:txXfrm>
        <a:off x="2767" y="0"/>
        <a:ext cx="1677551" cy="2286016"/>
      </dsp:txXfrm>
    </dsp:sp>
    <dsp:sp modelId="{165BE405-8F79-4F71-B61F-4052E3D1A19E}">
      <dsp:nvSpPr>
        <dsp:cNvPr id="0" name=""/>
        <dsp:cNvSpPr/>
      </dsp:nvSpPr>
      <dsp:spPr>
        <a:xfrm>
          <a:off x="555790" y="2571767"/>
          <a:ext cx="571504" cy="5715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65690-0B94-4700-89A6-4024C0595FDA}">
      <dsp:nvSpPr>
        <dsp:cNvPr id="0" name=""/>
        <dsp:cNvSpPr/>
      </dsp:nvSpPr>
      <dsp:spPr>
        <a:xfrm>
          <a:off x="1764195" y="3429024"/>
          <a:ext cx="1677551"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Предпочтение кому-либо всегда способствует дальнейшему коррупционному поведению, так как оно должно быть как-то выражено: в виде благ, преимуществ для указанного лица.</a:t>
          </a:r>
          <a:endParaRPr lang="ru-RU" sz="1400" kern="1200" dirty="0">
            <a:latin typeface="Times New Roman" pitchFamily="18" charset="0"/>
            <a:cs typeface="Times New Roman" pitchFamily="18" charset="0"/>
          </a:endParaRPr>
        </a:p>
      </dsp:txBody>
      <dsp:txXfrm>
        <a:off x="1764195" y="3429024"/>
        <a:ext cx="1677551" cy="2286016"/>
      </dsp:txXfrm>
    </dsp:sp>
    <dsp:sp modelId="{FDCE4089-F7A0-45CB-BC7C-3B6F263AE9B8}">
      <dsp:nvSpPr>
        <dsp:cNvPr id="0" name=""/>
        <dsp:cNvSpPr/>
      </dsp:nvSpPr>
      <dsp:spPr>
        <a:xfrm>
          <a:off x="2317219" y="2571767"/>
          <a:ext cx="571504" cy="5715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22BD9-E0F5-4116-B81C-EE76C44767ED}">
      <dsp:nvSpPr>
        <dsp:cNvPr id="0" name=""/>
        <dsp:cNvSpPr/>
      </dsp:nvSpPr>
      <dsp:spPr>
        <a:xfrm>
          <a:off x="3714768" y="0"/>
          <a:ext cx="2146158"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Не допускать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 </a:t>
          </a:r>
          <a:endParaRPr lang="ru-RU" sz="1400" kern="1200" dirty="0">
            <a:latin typeface="Times New Roman" pitchFamily="18" charset="0"/>
            <a:cs typeface="Times New Roman" pitchFamily="18" charset="0"/>
          </a:endParaRPr>
        </a:p>
      </dsp:txBody>
      <dsp:txXfrm>
        <a:off x="3714768" y="0"/>
        <a:ext cx="2146158" cy="2286016"/>
      </dsp:txXfrm>
    </dsp:sp>
    <dsp:sp modelId="{6E416F77-F0BE-42C2-A3FE-C28E6ED5DC0C}">
      <dsp:nvSpPr>
        <dsp:cNvPr id="0" name=""/>
        <dsp:cNvSpPr/>
      </dsp:nvSpPr>
      <dsp:spPr>
        <a:xfrm>
          <a:off x="4312951" y="2571767"/>
          <a:ext cx="571504" cy="5715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0520F-463A-42AD-95F7-4DED4240D315}">
      <dsp:nvSpPr>
        <dsp:cNvPr id="0" name=""/>
        <dsp:cNvSpPr/>
      </dsp:nvSpPr>
      <dsp:spPr>
        <a:xfrm>
          <a:off x="5505873" y="3429024"/>
          <a:ext cx="2085464" cy="228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Указанный запрет направлен на предотвращение коррупционного поведения служащего, так как следующий шаг после того, как служащим допущено влияние какого-либо интереса, будет само коррупционное правонарушение. </a:t>
          </a:r>
          <a:endParaRPr lang="ru-RU" sz="1400" kern="1200" dirty="0">
            <a:latin typeface="Times New Roman" pitchFamily="18" charset="0"/>
            <a:cs typeface="Times New Roman" pitchFamily="18" charset="0"/>
          </a:endParaRPr>
        </a:p>
      </dsp:txBody>
      <dsp:txXfrm>
        <a:off x="5505873" y="3429024"/>
        <a:ext cx="2085464" cy="2286016"/>
      </dsp:txXfrm>
    </dsp:sp>
    <dsp:sp modelId="{02560542-3FDE-45BB-A526-66916D06FF8B}">
      <dsp:nvSpPr>
        <dsp:cNvPr id="0" name=""/>
        <dsp:cNvSpPr/>
      </dsp:nvSpPr>
      <dsp:spPr>
        <a:xfrm>
          <a:off x="6512640" y="2571767"/>
          <a:ext cx="571504" cy="5715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58105-90FF-4B91-9738-E1A05E19C395}">
      <dsp:nvSpPr>
        <dsp:cNvPr id="0" name=""/>
        <dsp:cNvSpPr/>
      </dsp:nvSpPr>
      <dsp:spPr>
        <a:xfrm>
          <a:off x="0" y="0"/>
          <a:ext cx="8643998" cy="55007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itchFamily="18" charset="0"/>
              <a:cs typeface="Times New Roman" pitchFamily="18" charset="0"/>
            </a:rPr>
            <a:t>Неправомерное поручение может заключаться в необходимости совершения действий, содержащих признаки коррупционного поведения. В связи с этим, при получении от соответствующего руководителя поручения, являющегося, по мнению служащего, неправомерным,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государственный служащий обязан отказаться от его исполнения. </a:t>
          </a:r>
          <a:endParaRPr lang="ru-RU" sz="1600" kern="1200" dirty="0">
            <a:latin typeface="Times New Roman" pitchFamily="18" charset="0"/>
            <a:cs typeface="Times New Roman" pitchFamily="18" charset="0"/>
          </a:endParaRPr>
        </a:p>
      </dsp:txBody>
      <dsp:txXfrm>
        <a:off x="0" y="2200290"/>
        <a:ext cx="8643998" cy="2200290"/>
      </dsp:txXfrm>
    </dsp:sp>
    <dsp:sp modelId="{D1FFF154-6B7D-45CB-A68A-282FFD093D3E}">
      <dsp:nvSpPr>
        <dsp:cNvPr id="0" name=""/>
        <dsp:cNvSpPr/>
      </dsp:nvSpPr>
      <dsp:spPr>
        <a:xfrm>
          <a:off x="3406128" y="330043"/>
          <a:ext cx="1831741" cy="183174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1B07B-C0E5-4B82-A429-4A172DD68E1A}">
      <dsp:nvSpPr>
        <dsp:cNvPr id="0" name=""/>
        <dsp:cNvSpPr/>
      </dsp:nvSpPr>
      <dsp:spPr>
        <a:xfrm>
          <a:off x="345759" y="4400580"/>
          <a:ext cx="7952478" cy="825108"/>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BA86-7B9B-4372-9C77-B69149D56385}">
      <dsp:nvSpPr>
        <dsp:cNvPr id="0" name=""/>
        <dsp:cNvSpPr/>
      </dsp:nvSpPr>
      <dsp:spPr>
        <a:xfrm>
          <a:off x="0" y="0"/>
          <a:ext cx="8858312" cy="10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Поведение государственного (муниципального) служащего должно быть корректным, не связанным с проявлением высокомерия, грубости, неуважительного отношения к человеку, не допускающим оскорблений, угроз в его адрес.</a:t>
          </a:r>
          <a:endParaRPr lang="ru-RU" sz="1100" b="1" kern="1200" dirty="0"/>
        </a:p>
      </dsp:txBody>
      <dsp:txXfrm>
        <a:off x="1878746" y="0"/>
        <a:ext cx="6979565" cy="1070837"/>
      </dsp:txXfrm>
    </dsp:sp>
    <dsp:sp modelId="{71343AD9-A611-4A91-BC90-CD8F7B841867}">
      <dsp:nvSpPr>
        <dsp:cNvPr id="0" name=""/>
        <dsp:cNvSpPr/>
      </dsp:nvSpPr>
      <dsp:spPr>
        <a:xfrm>
          <a:off x="107083" y="107083"/>
          <a:ext cx="1771662" cy="85666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B8AC-755E-40EB-9AE3-0C7356B6B719}">
      <dsp:nvSpPr>
        <dsp:cNvPr id="0" name=""/>
        <dsp:cNvSpPr/>
      </dsp:nvSpPr>
      <dsp:spPr>
        <a:xfrm>
          <a:off x="0" y="1177921"/>
          <a:ext cx="8858312" cy="1070837"/>
        </a:xfrm>
        <a:prstGeom prst="roundRect">
          <a:avLst>
            <a:gd name="adj" fmla="val 10000"/>
          </a:avLst>
        </a:prstGeom>
        <a:solidFill>
          <a:schemeClr val="accent4">
            <a:hueOff val="5105758"/>
            <a:satOff val="-5996"/>
            <a:lumOff val="23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У государственного (муниципального) служащего должна быть хорошая моральная репутация (лояльность, умение пойти на компромисс, взаимодействие, взаимная поддержка в отношениях с коллегами, конструктивное сотрудничество). </a:t>
          </a:r>
          <a:endParaRPr lang="ru-RU" sz="1100" b="1" kern="1200" dirty="0"/>
        </a:p>
      </dsp:txBody>
      <dsp:txXfrm>
        <a:off x="1878746" y="1177921"/>
        <a:ext cx="6979565" cy="1070837"/>
      </dsp:txXfrm>
    </dsp:sp>
    <dsp:sp modelId="{DD494927-7D71-4818-9C22-41EE1053BBD3}">
      <dsp:nvSpPr>
        <dsp:cNvPr id="0" name=""/>
        <dsp:cNvSpPr/>
      </dsp:nvSpPr>
      <dsp:spPr>
        <a:xfrm>
          <a:off x="107083" y="1285004"/>
          <a:ext cx="1771662" cy="85666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DEE1B-C076-46B8-9220-7D3FC696AAC2}">
      <dsp:nvSpPr>
        <dsp:cNvPr id="0" name=""/>
        <dsp:cNvSpPr/>
      </dsp:nvSpPr>
      <dsp:spPr>
        <a:xfrm>
          <a:off x="0" y="2355842"/>
          <a:ext cx="8858312" cy="1070837"/>
        </a:xfrm>
        <a:prstGeom prst="roundRect">
          <a:avLst>
            <a:gd name="adj" fmla="val 10000"/>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Государственный (муниципальный) служащий должен быть примером поведения для подчиненных (честным, справедливым, беспристрастным, вежливым, доброжелательным, внимательным,  проявлять терпимость в общении с гражданами и коллегами). </a:t>
          </a:r>
          <a:endParaRPr lang="ru-RU" sz="1100" b="1" kern="1200" dirty="0"/>
        </a:p>
      </dsp:txBody>
      <dsp:txXfrm>
        <a:off x="1878746" y="2355842"/>
        <a:ext cx="6979565" cy="1070837"/>
      </dsp:txXfrm>
    </dsp:sp>
    <dsp:sp modelId="{E1DE27FC-5C77-4965-B313-62A229C9FFE9}">
      <dsp:nvSpPr>
        <dsp:cNvPr id="0" name=""/>
        <dsp:cNvSpPr/>
      </dsp:nvSpPr>
      <dsp:spPr>
        <a:xfrm>
          <a:off x="107083" y="2462926"/>
          <a:ext cx="1771662" cy="856669"/>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6528-8B5A-425D-8777-8ED7CF51B83C}">
      <dsp:nvSpPr>
        <dsp:cNvPr id="0" name=""/>
        <dsp:cNvSpPr/>
      </dsp:nvSpPr>
      <dsp:spPr>
        <a:xfrm>
          <a:off x="0" y="3533763"/>
          <a:ext cx="8858312" cy="1070837"/>
        </a:xfrm>
        <a:prstGeom prst="roundRect">
          <a:avLst>
            <a:gd name="adj" fmla="val 10000"/>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В служебном поведении государственный (муниципальный) служащий должен воздерживается от курения во время служебных совещаний, бесед, иного служебного общения с гражданами. </a:t>
          </a:r>
          <a:endParaRPr lang="ru-RU" sz="1100" b="1" kern="1200" dirty="0"/>
        </a:p>
      </dsp:txBody>
      <dsp:txXfrm>
        <a:off x="1878746" y="3533763"/>
        <a:ext cx="6979565" cy="1070837"/>
      </dsp:txXfrm>
    </dsp:sp>
    <dsp:sp modelId="{4896C909-CCFD-4189-8425-1C42B8387B27}">
      <dsp:nvSpPr>
        <dsp:cNvPr id="0" name=""/>
        <dsp:cNvSpPr/>
      </dsp:nvSpPr>
      <dsp:spPr>
        <a:xfrm>
          <a:off x="107083" y="3640847"/>
          <a:ext cx="1771662" cy="856669"/>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79384-53E0-4ABD-B825-B9CF0D93E744}">
      <dsp:nvSpPr>
        <dsp:cNvPr id="0" name=""/>
        <dsp:cNvSpPr/>
      </dsp:nvSpPr>
      <dsp:spPr>
        <a:xfrm>
          <a:off x="0" y="4711684"/>
          <a:ext cx="8858312" cy="1070837"/>
        </a:xfrm>
        <a:prstGeom prst="roundRect">
          <a:avLst>
            <a:gd name="adj" fmla="val 100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ru-RU" sz="1100" b="1" kern="1200" dirty="0" smtClean="0"/>
            <a:t>Внешний вид государственного </a:t>
          </a:r>
          <a:r>
            <a:rPr lang="ru-RU" sz="1100" b="1" kern="1200" smtClean="0"/>
            <a:t>(муниципального) служащего </a:t>
          </a:r>
          <a:r>
            <a:rPr lang="ru-RU" sz="1100" b="1" kern="1200" dirty="0" smtClean="0"/>
            <a:t>при исполнении им должностных обязанностей в зависимости от условий службы и формата служебного мероприятия должен способствовать уважительному отношению граждан к государственным органам, соответствовать общепринятому деловому стилю, который отличают официальность, сдержанность, традиционность, аккуратность. </a:t>
          </a:r>
          <a:endParaRPr lang="ru-RU" sz="1100" b="1" kern="1200" dirty="0"/>
        </a:p>
      </dsp:txBody>
      <dsp:txXfrm>
        <a:off x="1878746" y="4711684"/>
        <a:ext cx="6979565" cy="1070837"/>
      </dsp:txXfrm>
    </dsp:sp>
    <dsp:sp modelId="{A7F0E7FA-3B42-4B0F-92F8-9282A6018B12}">
      <dsp:nvSpPr>
        <dsp:cNvPr id="0" name=""/>
        <dsp:cNvSpPr/>
      </dsp:nvSpPr>
      <dsp:spPr>
        <a:xfrm>
          <a:off x="107083" y="4818768"/>
          <a:ext cx="1771662" cy="856669"/>
        </a:xfrm>
        <a:prstGeom prst="roundRect">
          <a:avLst>
            <a:gd name="adj" fmla="val 1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54FF1-6C72-43E0-9AF7-21D8E4E27C71}">
      <dsp:nvSpPr>
        <dsp:cNvPr id="0" name=""/>
        <dsp:cNvSpPr/>
      </dsp:nvSpPr>
      <dsp:spPr>
        <a:xfrm rot="10800000">
          <a:off x="1495692" y="1453"/>
          <a:ext cx="6534898" cy="236082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Непредставление гражданином при поступлении на государственную службу и муниципальную службу указанных сведений либо представление заведомо недостоверных или неполных сведений является основанием для отказа в приеме указанного гражданина на государственную службу. Невыполнение государственным служащим (муниципальным  служащим) вышеуказанной обязанности, является правонарушением, влекущим освобождение государственного (муниципального) служащего от замещаемой должности государственной службы (муниципальной службы), либо привлечение его к иным видам дисциплинарной ответственности в соответствии с законодательством Российской Федерации.</a:t>
          </a:r>
          <a:endParaRPr lang="ru-RU" sz="1200" b="1" kern="1200" dirty="0"/>
        </a:p>
      </dsp:txBody>
      <dsp:txXfrm rot="10800000">
        <a:off x="2085899" y="1453"/>
        <a:ext cx="5944691" cy="2360827"/>
      </dsp:txXfrm>
    </dsp:sp>
    <dsp:sp modelId="{86EB7BC4-2806-45F2-AD57-72907B34A17A}">
      <dsp:nvSpPr>
        <dsp:cNvPr id="0" name=""/>
        <dsp:cNvSpPr/>
      </dsp:nvSpPr>
      <dsp:spPr>
        <a:xfrm>
          <a:off x="684845" y="1453"/>
          <a:ext cx="2360827" cy="236082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A0361-4169-4957-9A37-D4DF10949180}">
      <dsp:nvSpPr>
        <dsp:cNvPr id="0" name=""/>
        <dsp:cNvSpPr/>
      </dsp:nvSpPr>
      <dsp:spPr>
        <a:xfrm rot="10800000">
          <a:off x="1374633" y="3067006"/>
          <a:ext cx="6696310" cy="2360827"/>
        </a:xfrm>
        <a:prstGeom prst="homePlat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059" tIns="45720" rIns="85344" bIns="45720" numCol="1" spcCol="1270" anchor="ctr" anchorCtr="0">
          <a:noAutofit/>
        </a:bodyPr>
        <a:lstStyle/>
        <a:p>
          <a:pPr lvl="0" algn="ctr" defTabSz="533400" rtl="0">
            <a:lnSpc>
              <a:spcPct val="90000"/>
            </a:lnSpc>
            <a:spcBef>
              <a:spcPct val="0"/>
            </a:spcBef>
            <a:spcAft>
              <a:spcPct val="35000"/>
            </a:spcAft>
          </a:pPr>
          <a:r>
            <a:rPr lang="ru-RU" sz="1200" b="1" kern="1200" dirty="0" smtClean="0"/>
            <a:t>Совершение вышеуказанных действий направлено на предупреждение коррупционных правонарушений и способствует созданию атмосферы «невыгодности» коррупционного поведения.</a:t>
          </a:r>
          <a:endParaRPr lang="ru-RU" sz="1200" b="1" kern="1200" dirty="0"/>
        </a:p>
      </dsp:txBody>
      <dsp:txXfrm rot="10800000">
        <a:off x="1964840" y="3067006"/>
        <a:ext cx="6106103" cy="2360827"/>
      </dsp:txXfrm>
    </dsp:sp>
    <dsp:sp modelId="{5C1AF41E-4601-4A2A-B736-4C7F695552AF}">
      <dsp:nvSpPr>
        <dsp:cNvPr id="0" name=""/>
        <dsp:cNvSpPr/>
      </dsp:nvSpPr>
      <dsp:spPr>
        <a:xfrm>
          <a:off x="644492" y="3067006"/>
          <a:ext cx="2360827" cy="2360827"/>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C286-FD6C-457D-98D2-F52F852C5812}">
      <dsp:nvSpPr>
        <dsp:cNvPr id="0" name=""/>
        <dsp:cNvSpPr/>
      </dsp:nvSpPr>
      <dsp:spPr>
        <a:xfrm>
          <a:off x="1189442" y="0"/>
          <a:ext cx="5572164" cy="5572164"/>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135D9-9012-48E4-B81A-538F0D325AD8}">
      <dsp:nvSpPr>
        <dsp:cNvPr id="0" name=""/>
        <dsp:cNvSpPr/>
      </dsp:nvSpPr>
      <dsp:spPr>
        <a:xfrm>
          <a:off x="3975524" y="560209"/>
          <a:ext cx="3621906" cy="1319035"/>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Государственный (муниципальный) служащий вправе выполнять иную оплачиваемую работу при условии: </a:t>
          </a:r>
          <a:endParaRPr lang="ru-RU" sz="1200" b="1" kern="1200" dirty="0"/>
        </a:p>
      </dsp:txBody>
      <dsp:txXfrm>
        <a:off x="4039914" y="624599"/>
        <a:ext cx="3493126" cy="1190255"/>
      </dsp:txXfrm>
    </dsp:sp>
    <dsp:sp modelId="{76C749B8-43B7-4302-80A1-A82980AAEFBF}">
      <dsp:nvSpPr>
        <dsp:cNvPr id="0" name=""/>
        <dsp:cNvSpPr/>
      </dsp:nvSpPr>
      <dsp:spPr>
        <a:xfrm>
          <a:off x="3975524" y="2044124"/>
          <a:ext cx="3621906" cy="1319035"/>
        </a:xfrm>
        <a:prstGeom prst="roundRect">
          <a:avLst/>
        </a:prstGeom>
        <a:solidFill>
          <a:schemeClr val="lt1">
            <a:alpha val="90000"/>
            <a:hueOff val="0"/>
            <a:satOff val="0"/>
            <a:lumOff val="0"/>
            <a:alphaOff val="0"/>
          </a:schemeClr>
        </a:solidFill>
        <a:ln w="12700" cap="flat" cmpd="sng" algn="ctr">
          <a:solidFill>
            <a:schemeClr val="accent3">
              <a:hueOff val="-707096"/>
              <a:satOff val="321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 если это не повлечет за собой конфликт интересов (т.е. иная оплачиваемая деятельность не будет влиять на надлежащее исполнение обязанностей по замещаемой должности государственной ( муниципальной) службы: время осуществления иной работы, заработная плата, выполняемые им иные функции);</a:t>
          </a:r>
          <a:endParaRPr lang="ru-RU" sz="1200" b="1" kern="1200" dirty="0"/>
        </a:p>
      </dsp:txBody>
      <dsp:txXfrm>
        <a:off x="4039914" y="2108514"/>
        <a:ext cx="3493126" cy="1190255"/>
      </dsp:txXfrm>
    </dsp:sp>
    <dsp:sp modelId="{6000C890-6476-4686-ADAF-BE6F946CDB37}">
      <dsp:nvSpPr>
        <dsp:cNvPr id="0" name=""/>
        <dsp:cNvSpPr/>
      </dsp:nvSpPr>
      <dsp:spPr>
        <a:xfrm>
          <a:off x="3975524" y="3528039"/>
          <a:ext cx="3621906" cy="1319035"/>
        </a:xfrm>
        <a:prstGeom prst="roundRect">
          <a:avLst/>
        </a:prstGeom>
        <a:solidFill>
          <a:schemeClr val="lt1">
            <a:alpha val="90000"/>
            <a:hueOff val="0"/>
            <a:satOff val="0"/>
            <a:lumOff val="0"/>
            <a:alphaOff val="0"/>
          </a:scheme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 Государственный (муниципальный) служащий предварительно уведомил представителя нанимателя об этом (это должно быть сделано в письменном виде и у государственного служащего до начала осуществления иной оплачиваемой деятельности должно быть подтверждение, что представитель нанимателя уведомлен).</a:t>
          </a:r>
          <a:endParaRPr lang="ru-RU" sz="1200" b="1" kern="1200" dirty="0"/>
        </a:p>
      </dsp:txBody>
      <dsp:txXfrm>
        <a:off x="4039914" y="3592429"/>
        <a:ext cx="3493126" cy="1190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53B19-3A58-4B3F-AEA0-0637A0763D3E}">
      <dsp:nvSpPr>
        <dsp:cNvPr id="0" name=""/>
        <dsp:cNvSpPr/>
      </dsp:nvSpPr>
      <dsp:spPr>
        <a:xfrm>
          <a:off x="0" y="367219"/>
          <a:ext cx="7772400" cy="5710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Необходимо:</a:t>
          </a:r>
          <a:endParaRPr lang="ru-RU" sz="2000" b="1" kern="1200" dirty="0">
            <a:latin typeface="Times New Roman" pitchFamily="18" charset="0"/>
            <a:cs typeface="Times New Roman" pitchFamily="18" charset="0"/>
          </a:endParaRPr>
        </a:p>
      </dsp:txBody>
      <dsp:txXfrm>
        <a:off x="27877" y="395096"/>
        <a:ext cx="7716646" cy="515307"/>
      </dsp:txXfrm>
    </dsp:sp>
    <dsp:sp modelId="{B4AF5148-2952-4FD4-B0F1-BEDB2A98A249}">
      <dsp:nvSpPr>
        <dsp:cNvPr id="0" name=""/>
        <dsp:cNvSpPr/>
      </dsp:nvSpPr>
      <dsp:spPr>
        <a:xfrm>
          <a:off x="0" y="965842"/>
          <a:ext cx="7772400" cy="1962893"/>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на занятие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Российской Федерации или законодательством Российской Федерации; </a:t>
          </a:r>
          <a:endParaRPr lang="ru-RU" sz="2000" kern="1200" dirty="0">
            <a:latin typeface="Times New Roman" pitchFamily="18" charset="0"/>
            <a:cs typeface="Times New Roman" pitchFamily="18" charset="0"/>
          </a:endParaRPr>
        </a:p>
      </dsp:txBody>
      <dsp:txXfrm>
        <a:off x="95821" y="1061663"/>
        <a:ext cx="7580758" cy="1771251"/>
      </dsp:txXfrm>
    </dsp:sp>
    <dsp:sp modelId="{D8E6FD38-9AE1-4DD3-9486-F4204EB68BEF}">
      <dsp:nvSpPr>
        <dsp:cNvPr id="0" name=""/>
        <dsp:cNvSpPr/>
      </dsp:nvSpPr>
      <dsp:spPr>
        <a:xfrm>
          <a:off x="0" y="2986336"/>
          <a:ext cx="7772400" cy="1962893"/>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 на принятие наград, почетных и специальных званий (за исключением научных) иностранных государств, международных организаций, а также политических партий, других общественных объединений и религиозных объединений, если в должностные обязанности государственного служащего входит взаимодействие с указанными организациями и объединениями.</a:t>
          </a:r>
          <a:endParaRPr lang="ru-RU" sz="2000" kern="1200" dirty="0">
            <a:latin typeface="Times New Roman" pitchFamily="18" charset="0"/>
            <a:cs typeface="Times New Roman" pitchFamily="18" charset="0"/>
          </a:endParaRPr>
        </a:p>
      </dsp:txBody>
      <dsp:txXfrm>
        <a:off x="95821" y="3082157"/>
        <a:ext cx="7580758" cy="1771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FEB97-F0C5-40F7-BE5A-CA78690C0D90}">
      <dsp:nvSpPr>
        <dsp:cNvPr id="0" name=""/>
        <dsp:cNvSpPr/>
      </dsp:nvSpPr>
      <dsp:spPr>
        <a:xfrm>
          <a:off x="0" y="1665929"/>
          <a:ext cx="8858280" cy="222124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7A03B-6622-4DA7-9D21-935FCB73A57C}">
      <dsp:nvSpPr>
        <dsp:cNvPr id="0" name=""/>
        <dsp:cNvSpPr/>
      </dsp:nvSpPr>
      <dsp:spPr>
        <a:xfrm>
          <a:off x="3990" y="0"/>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Замещать должность гражданской службы в случае:</a:t>
          </a:r>
          <a:endParaRPr lang="ru-RU" sz="1100" b="1" kern="1200" dirty="0">
            <a:latin typeface="Times New Roman" pitchFamily="18" charset="0"/>
            <a:cs typeface="Times New Roman" pitchFamily="18" charset="0"/>
          </a:endParaRPr>
        </a:p>
      </dsp:txBody>
      <dsp:txXfrm>
        <a:off x="3990" y="0"/>
        <a:ext cx="1919149" cy="2221240"/>
      </dsp:txXfrm>
    </dsp:sp>
    <dsp:sp modelId="{245D2898-D646-4809-B3E2-628305C3707C}">
      <dsp:nvSpPr>
        <dsp:cNvPr id="0" name=""/>
        <dsp:cNvSpPr/>
      </dsp:nvSpPr>
      <dsp:spPr>
        <a:xfrm>
          <a:off x="685910" y="2498894"/>
          <a:ext cx="555310" cy="55531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58E90-275A-4000-B363-79BC77D06765}">
      <dsp:nvSpPr>
        <dsp:cNvPr id="0" name=""/>
        <dsp:cNvSpPr/>
      </dsp:nvSpPr>
      <dsp:spPr>
        <a:xfrm>
          <a:off x="2019097" y="3331859"/>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а)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 декабря 1997 года N 2-ФКЗ "О Правительстве Российской Федерации";</a:t>
          </a:r>
          <a:endParaRPr lang="ru-RU" sz="1100" b="1" kern="1200" dirty="0">
            <a:latin typeface="Times New Roman" pitchFamily="18" charset="0"/>
            <a:cs typeface="Times New Roman" pitchFamily="18" charset="0"/>
          </a:endParaRPr>
        </a:p>
      </dsp:txBody>
      <dsp:txXfrm>
        <a:off x="2019097" y="3331859"/>
        <a:ext cx="1919149" cy="2221240"/>
      </dsp:txXfrm>
    </dsp:sp>
    <dsp:sp modelId="{192C31BB-E3C7-4A4C-AC42-EDF9706FBD26}">
      <dsp:nvSpPr>
        <dsp:cNvPr id="0" name=""/>
        <dsp:cNvSpPr/>
      </dsp:nvSpPr>
      <dsp:spPr>
        <a:xfrm>
          <a:off x="2701017" y="2498894"/>
          <a:ext cx="555310" cy="555310"/>
        </a:xfrm>
        <a:prstGeom prst="ellipse">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5CEE4-95BD-462A-980F-05E370880CD4}">
      <dsp:nvSpPr>
        <dsp:cNvPr id="0" name=""/>
        <dsp:cNvSpPr/>
      </dsp:nvSpPr>
      <dsp:spPr>
        <a:xfrm>
          <a:off x="4034204" y="0"/>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б) избрания на выборную должность в органе местного самоуправления;</a:t>
          </a:r>
          <a:endParaRPr lang="ru-RU" sz="1100" b="1" kern="1200" dirty="0">
            <a:latin typeface="Times New Roman" pitchFamily="18" charset="0"/>
            <a:cs typeface="Times New Roman" pitchFamily="18" charset="0"/>
          </a:endParaRPr>
        </a:p>
      </dsp:txBody>
      <dsp:txXfrm>
        <a:off x="4034204" y="0"/>
        <a:ext cx="1919149" cy="2221240"/>
      </dsp:txXfrm>
    </dsp:sp>
    <dsp:sp modelId="{DC9E0BB0-A56C-4FDE-8FCE-A833A575E508}">
      <dsp:nvSpPr>
        <dsp:cNvPr id="0" name=""/>
        <dsp:cNvSpPr/>
      </dsp:nvSpPr>
      <dsp:spPr>
        <a:xfrm>
          <a:off x="4716124" y="2498894"/>
          <a:ext cx="555310" cy="555310"/>
        </a:xfrm>
        <a:prstGeom prst="ellipse">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5A864-0425-455C-804D-478C1F927D6F}">
      <dsp:nvSpPr>
        <dsp:cNvPr id="0" name=""/>
        <dsp:cNvSpPr/>
      </dsp:nvSpPr>
      <dsp:spPr>
        <a:xfrm>
          <a:off x="6049312" y="3331859"/>
          <a:ext cx="1919149" cy="222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rtl="0">
            <a:lnSpc>
              <a:spcPct val="90000"/>
            </a:lnSpc>
            <a:spcBef>
              <a:spcPct val="0"/>
            </a:spcBef>
            <a:spcAft>
              <a:spcPct val="35000"/>
            </a:spcAft>
          </a:pPr>
          <a:r>
            <a:rPr lang="ru-RU" sz="1100" b="1" kern="1200" dirty="0" smtClean="0">
              <a:latin typeface="Times New Roman" pitchFamily="18" charset="0"/>
              <a:cs typeface="Times New Roman" pitchFamily="18" charset="0"/>
            </a:rPr>
            <a:t>в)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endParaRPr lang="ru-RU" sz="1100" b="1" kern="1200" dirty="0">
            <a:latin typeface="Times New Roman" pitchFamily="18" charset="0"/>
            <a:cs typeface="Times New Roman" pitchFamily="18" charset="0"/>
          </a:endParaRPr>
        </a:p>
      </dsp:txBody>
      <dsp:txXfrm>
        <a:off x="6049312" y="3331859"/>
        <a:ext cx="1919149" cy="2221240"/>
      </dsp:txXfrm>
    </dsp:sp>
    <dsp:sp modelId="{BD08CB72-D3D5-47D0-9A22-011E5143D047}">
      <dsp:nvSpPr>
        <dsp:cNvPr id="0" name=""/>
        <dsp:cNvSpPr/>
      </dsp:nvSpPr>
      <dsp:spPr>
        <a:xfrm>
          <a:off x="6731231" y="2498894"/>
          <a:ext cx="555310" cy="555310"/>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C438-0409-4DFE-A10C-87C8A004107F}">
      <dsp:nvSpPr>
        <dsp:cNvPr id="0" name=""/>
        <dsp:cNvSpPr/>
      </dsp:nvSpPr>
      <dsp:spPr>
        <a:xfrm>
          <a:off x="0" y="422761"/>
          <a:ext cx="8858312" cy="1572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Заниматься предпринимательской деятельностью лично или через доверенных лиц, а также участвовать в управлении хозяйствующим субъектом (за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порядке), если иное не предусмотрено федеральными законами или если в порядке, установленном нормативным правовым актом Российской Федерации или субъекта Российской Федерации в соответствии с федеральными законами или законами субъекта Российской Федерации, ему не поручено участвовать в управлении этой организацией.</a:t>
          </a:r>
          <a:endParaRPr lang="ru-RU" sz="1400" kern="1200" dirty="0">
            <a:latin typeface="Times New Roman" pitchFamily="18" charset="0"/>
            <a:cs typeface="Times New Roman" pitchFamily="18" charset="0"/>
          </a:endParaRPr>
        </a:p>
      </dsp:txBody>
      <dsp:txXfrm>
        <a:off x="76762" y="499523"/>
        <a:ext cx="8704788" cy="1418956"/>
      </dsp:txXfrm>
    </dsp:sp>
    <dsp:sp modelId="{0D9503DF-747A-4E6D-9A1C-A7D2BF42C68A}">
      <dsp:nvSpPr>
        <dsp:cNvPr id="0" name=""/>
        <dsp:cNvSpPr/>
      </dsp:nvSpPr>
      <dsp:spPr>
        <a:xfrm>
          <a:off x="0" y="2035561"/>
          <a:ext cx="8858312" cy="157248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Приобретать в случаях, установленных федеральным законом, ценные бумаги, по которым может быть получен доход.</a:t>
          </a:r>
          <a:endParaRPr lang="ru-RU" sz="1400" kern="1200" dirty="0">
            <a:latin typeface="Times New Roman" pitchFamily="18" charset="0"/>
            <a:cs typeface="Times New Roman" pitchFamily="18" charset="0"/>
          </a:endParaRPr>
        </a:p>
      </dsp:txBody>
      <dsp:txXfrm>
        <a:off x="76762" y="2112323"/>
        <a:ext cx="8704788" cy="1418956"/>
      </dsp:txXfrm>
    </dsp:sp>
    <dsp:sp modelId="{6844D15D-58FC-4EDC-9361-6FB3B577AEFA}">
      <dsp:nvSpPr>
        <dsp:cNvPr id="0" name=""/>
        <dsp:cNvSpPr/>
      </dsp:nvSpPr>
      <dsp:spPr>
        <a:xfrm>
          <a:off x="0" y="3648361"/>
          <a:ext cx="8858312" cy="157248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Быть поверенным или представителем по делам третьих лиц в государственном (муниципальном) органе, в котором он замещает должность государственной (муниципальной) службы, если иное не предусмотрено настоящим Федеральным законом и другими федеральными законами.</a:t>
          </a:r>
          <a:endParaRPr lang="ru-RU" sz="1400" kern="1200" dirty="0">
            <a:latin typeface="Times New Roman" pitchFamily="18" charset="0"/>
            <a:cs typeface="Times New Roman" pitchFamily="18" charset="0"/>
          </a:endParaRPr>
        </a:p>
      </dsp:txBody>
      <dsp:txXfrm>
        <a:off x="76762" y="3725123"/>
        <a:ext cx="8704788" cy="14189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32E-D283-4569-A57B-AE436C808EDB}">
      <dsp:nvSpPr>
        <dsp:cNvPr id="0" name=""/>
        <dsp:cNvSpPr/>
      </dsp:nvSpPr>
      <dsp:spPr>
        <a:xfrm>
          <a:off x="0" y="2556"/>
          <a:ext cx="8858312" cy="27361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t>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Подарки, полученные служащим в связи с протокольными мероприятиями, со служебными командировками и с другими официальными мероприятиями, признаются соответственно федеральной собственностью и собственностью субъекта Российской Федерации и передаются служащим по акту в государственный орган, в котором он замещает должность государственной (муниципальной) службы, за исключением случаев, установленных Гражданским кодексом Российской Федерации. Гражданский (муниципальный служащий, сдавший подарок, полученный им в связи с протокольным мероприятием, служебной командировкой или другим официальным мероприятием, может его выкупить в порядке, устанавливаемом нормативными правовыми актами Российской Федерации.</a:t>
          </a:r>
          <a:endParaRPr lang="ru-RU" sz="1400" kern="1200" dirty="0"/>
        </a:p>
      </dsp:txBody>
      <dsp:txXfrm>
        <a:off x="133568" y="136124"/>
        <a:ext cx="8591176" cy="2469011"/>
      </dsp:txXfrm>
    </dsp:sp>
    <dsp:sp modelId="{2D4BE349-7A7D-49E7-91B6-EFE0AB21AC48}">
      <dsp:nvSpPr>
        <dsp:cNvPr id="0" name=""/>
        <dsp:cNvSpPr/>
      </dsp:nvSpPr>
      <dsp:spPr>
        <a:xfrm>
          <a:off x="0" y="2744501"/>
          <a:ext cx="8858312" cy="1667716"/>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t>Выезжать в связи с исполнением должностных обязанностей за пределы территории Российской Федерации за счет средств физических и юридических лиц, 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endParaRPr lang="ru-RU" sz="1400" kern="1200" dirty="0"/>
        </a:p>
      </dsp:txBody>
      <dsp:txXfrm>
        <a:off x="81411" y="2825912"/>
        <a:ext cx="8695490" cy="1504894"/>
      </dsp:txXfrm>
    </dsp:sp>
    <dsp:sp modelId="{F3E23B9B-BE62-4503-A47E-849B1CE03DD7}">
      <dsp:nvSpPr>
        <dsp:cNvPr id="0" name=""/>
        <dsp:cNvSpPr/>
      </dsp:nvSpPr>
      <dsp:spPr>
        <a:xfrm>
          <a:off x="0" y="4418014"/>
          <a:ext cx="8858312" cy="1223030"/>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t>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endParaRPr lang="ru-RU" sz="1400" kern="1200" dirty="0"/>
        </a:p>
      </dsp:txBody>
      <dsp:txXfrm>
        <a:off x="59703" y="4477717"/>
        <a:ext cx="8738906" cy="110362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02.06.2022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02.06.2022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15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142844" y="928670"/>
          <a:ext cx="885831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для семьи государственного (муниципального) служащего</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285860"/>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sz="quarter" idx="1"/>
          </p:nvPr>
        </p:nvGraphicFramePr>
        <p:xfrm>
          <a:off x="285720" y="285728"/>
          <a:ext cx="864399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Получение подарков</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928670"/>
          <a:ext cx="857256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Уведомление о получении подарка</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142984"/>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7772400" cy="1143000"/>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643050"/>
          <a:ext cx="864399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smtClean="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endParaRPr lang="ru-RU" sz="16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214282" y="1357298"/>
            <a:ext cx="8929718" cy="1828800"/>
          </a:xfrm>
        </p:spPr>
        <p:txBody>
          <a:bodyPr>
            <a:noAutofit/>
          </a:bodyPr>
          <a:lstStyle/>
          <a:p>
            <a:pPr algn="ctr"/>
            <a:r>
              <a:rPr lang="ru-RU" sz="2800" b="1" dirty="0" smtClean="0">
                <a:solidFill>
                  <a:srgbClr val="002060"/>
                </a:solidFill>
                <a:latin typeface="Times New Roman" pitchFamily="18" charset="0"/>
                <a:cs typeface="Times New Roman" pitchFamily="18" charset="0"/>
              </a:rPr>
              <a:t>Общие требования к антикоррупционному поведению государственного (муниципального) служащего</a:t>
            </a:r>
            <a:endParaRPr lang="ru-RU" sz="2800" b="1" dirty="0">
              <a:solidFill>
                <a:srgbClr val="002060"/>
              </a:solidFill>
              <a:latin typeface="Times New Roman" pitchFamily="18" charset="0"/>
              <a:cs typeface="Times New Roman" pitchFamily="18" charset="0"/>
            </a:endParaRP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500438"/>
            <a:ext cx="2214578" cy="18526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357314"/>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643050"/>
          <a:ext cx="7772400" cy="471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Проявление нейтральности, исключающей возможность влияния на свою профессиональную служебную деятельность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14282" y="1447800"/>
          <a:ext cx="8715436" cy="491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91759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Поддержание уровня квалификации, необходимого для надлежащего исполнения должностных обязанностей</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447800"/>
          <a:ext cx="8501122" cy="4981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772400" cy="631844"/>
          </a:xfrm>
        </p:spPr>
        <p:txBody>
          <a:bodyPr>
            <a:normAutofit/>
          </a:bodyPr>
          <a:lstStyle/>
          <a:p>
            <a:pPr algn="ctr"/>
            <a:r>
              <a:rPr lang="ru-RU" sz="2800" dirty="0" smtClean="0">
                <a:solidFill>
                  <a:schemeClr val="accent2">
                    <a:lumMod val="75000"/>
                  </a:schemeClr>
                </a:solidFill>
                <a:latin typeface="Times New Roman" pitchFamily="18" charset="0"/>
                <a:cs typeface="Times New Roman" pitchFamily="18" charset="0"/>
              </a:rPr>
              <a:t>Уведомление о возможном конфликте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71472" y="1000108"/>
          <a:ext cx="828680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14282" y="357166"/>
          <a:ext cx="8929718"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Конфликт интересов</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Личная заинтересованность</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50006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Деятельность после окончания службы</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785794"/>
          <a:ext cx="871543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Конфиденциальность </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285720" y="500042"/>
          <a:ext cx="871543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Служебная информация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928670"/>
          <a:ext cx="850112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772400" cy="86834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Стандарт антикоррупционного поведения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428596" y="1142984"/>
          <a:ext cx="850112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4032"/>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Запрет использования преимущества должностного положения</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928670"/>
          <a:ext cx="857256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Взаимоотношения служащего с политическими, религиозными, общественными объединениями</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357158" y="1000108"/>
          <a:ext cx="878684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Запрет участия в органах  иностранных некоммерческих организаций</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447800"/>
          <a:ext cx="7772400" cy="51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703282"/>
          </a:xfrm>
        </p:spPr>
        <p:txBody>
          <a:bodyPr>
            <a:normAutofit/>
          </a:bodyPr>
          <a:lstStyle/>
          <a:p>
            <a:pPr algn="ctr"/>
            <a:r>
              <a:rPr lang="ru-RU" sz="3600" dirty="0" smtClean="0">
                <a:solidFill>
                  <a:schemeClr val="accent2">
                    <a:lumMod val="75000"/>
                  </a:schemeClr>
                </a:solidFill>
                <a:latin typeface="Times New Roman" pitchFamily="18" charset="0"/>
                <a:cs typeface="Times New Roman" pitchFamily="18" charset="0"/>
              </a:rPr>
              <a:t>Нейтральность</a:t>
            </a:r>
            <a:endParaRPr lang="ru-RU" sz="36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857232"/>
          <a:ext cx="871543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72400" cy="500066"/>
          </a:xfrm>
        </p:spPr>
        <p:txBody>
          <a:bodyPr>
            <a:normAutofit fontScale="90000"/>
          </a:bodyPr>
          <a:lstStyle/>
          <a:p>
            <a:pPr algn="ctr"/>
            <a:r>
              <a:rPr lang="ru-RU" sz="3200" dirty="0" smtClean="0">
                <a:solidFill>
                  <a:schemeClr val="accent2">
                    <a:lumMod val="75000"/>
                  </a:schemeClr>
                </a:solidFill>
                <a:latin typeface="Times New Roman" pitchFamily="18" charset="0"/>
                <a:cs typeface="Times New Roman" pitchFamily="18" charset="0"/>
              </a:rPr>
              <a:t>Неправомерное поручение</a:t>
            </a:r>
            <a:endParaRPr lang="ru-RU" sz="32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64399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772400" cy="50006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Этикет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142844" y="857232"/>
          <a:ext cx="885831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8183880" cy="462900"/>
          </a:xfrm>
        </p:spPr>
        <p:txBody>
          <a:bodyPr>
            <a:normAutofit fontScale="90000"/>
          </a:bodyPr>
          <a:lstStyle/>
          <a:p>
            <a:pPr algn="ctr"/>
            <a:r>
              <a:rPr lang="ru-RU" sz="2400" dirty="0" smtClean="0">
                <a:solidFill>
                  <a:schemeClr val="accent2">
                    <a:lumMod val="75000"/>
                  </a:schemeClr>
                </a:solidFill>
                <a:latin typeface="Times New Roman" pitchFamily="18" charset="0"/>
                <a:cs typeface="Times New Roman" pitchFamily="18" charset="0"/>
              </a:rPr>
              <a:t>Обязанности государственного (муниципального) служащего</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714356"/>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1143000"/>
          </a:xfrm>
        </p:spPr>
        <p:txBody>
          <a:bodyPr>
            <a:noAutofit/>
          </a:bodyPr>
          <a:lstStyle/>
          <a:p>
            <a:pPr algn="ctr"/>
            <a:r>
              <a:rPr lang="ru-RU" sz="2800" dirty="0" smtClean="0">
                <a:solidFill>
                  <a:schemeClr val="accent2">
                    <a:lumMod val="75000"/>
                  </a:schemeClr>
                </a:solidFill>
                <a:latin typeface="Times New Roman" pitchFamily="18" charset="0"/>
                <a:cs typeface="Times New Roman" pitchFamily="18" charset="0"/>
              </a:rPr>
              <a:t>Представление достоверных сведений о своих доходах, имуществе и обязательствах имущественного характера </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28662" y="1714488"/>
          <a:ext cx="77724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quarter" idx="1"/>
          </p:nvPr>
        </p:nvGraphicFramePr>
        <p:xfrm>
          <a:off x="214282" y="1285860"/>
          <a:ext cx="871543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928662" y="285728"/>
            <a:ext cx="7772400" cy="857248"/>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Представление достоверных сведений о доходах, имуществе и обязательствах имущественного характера </a:t>
            </a:r>
            <a:endParaRPr kumimoji="0" lang="ru-RU" sz="2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846158"/>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Предварительное уведомление представителя нанимателя о намерении выполнять иную оплачиваемую работу</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214282" y="1142984"/>
          <a:ext cx="878687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772400" cy="917596"/>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Получение разрешения комиссии по соблюдению требований к служебному поведению и урегулированию конфликта интересов</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1214422"/>
          <a:ext cx="77724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631844"/>
          </a:xfrm>
        </p:spPr>
        <p:txBody>
          <a:bodyPr>
            <a:normAutofit fontScale="90000"/>
          </a:bodyPr>
          <a:lstStyle/>
          <a:p>
            <a:pPr algn="ctr"/>
            <a:r>
              <a:rPr lang="ru-RU" sz="2800" dirty="0" smtClean="0">
                <a:solidFill>
                  <a:schemeClr val="accent1">
                    <a:lumMod val="50000"/>
                  </a:schemeClr>
                </a:solidFill>
                <a:latin typeface="Times New Roman" pitchFamily="18" charset="0"/>
                <a:cs typeface="Times New Roman" pitchFamily="18" charset="0"/>
              </a:rPr>
              <a:t>Запреты, связанные с государственной (муниципальной) службой</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285720" y="1000108"/>
          <a:ext cx="8858280" cy="55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765</TotalTime>
  <Words>3746</Words>
  <Application>Microsoft Office PowerPoint</Application>
  <PresentationFormat>Экран (4:3)</PresentationFormat>
  <Paragraphs>115</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Calibri</vt:lpstr>
      <vt:lpstr>Cambria</vt:lpstr>
      <vt:lpstr>Franklin Gothic Book</vt:lpstr>
      <vt:lpstr>Perpetua</vt:lpstr>
      <vt:lpstr>Times New Roman</vt:lpstr>
      <vt:lpstr>Wingdings 2</vt:lpstr>
      <vt:lpstr>Справедливость</vt:lpstr>
      <vt:lpstr>Презентация PowerPoint</vt:lpstr>
      <vt:lpstr>Общие требования к антикоррупционному поведению государственного (муниципального) служащего</vt:lpstr>
      <vt:lpstr>Стандарт антикоррупционного поведения</vt:lpstr>
      <vt:lpstr>Обязанности государственного (муниципального) служащего</vt:lpstr>
      <vt:lpstr>Представление достоверных сведений о своих доходах, имуществе и обязательствах имущественного характера </vt:lpstr>
      <vt:lpstr>Презентация PowerPoint</vt:lpstr>
      <vt:lpstr>Предварительное уведомление представителя нанимателя о намерении выполнять иную оплачиваемую работу</vt:lpstr>
      <vt:lpstr>Получение разрешения комиссии по соблюдению требований к служебному поведению и урегулированию конфликта интересов</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связанные с государственной (муниципальной) службой</vt:lpstr>
      <vt:lpstr>Запреты для семьи государственного (муниципального) служащего</vt:lpstr>
      <vt:lpstr>Презентация PowerPoint</vt:lpstr>
      <vt:lpstr>Получение подарков</vt:lpstr>
      <vt:lpstr>Уведомление о получении подарка</vt:lpstr>
      <vt:lpstr>Передача принадлежащих государственному служащему ценных бумаг, акций (долей участия, паев в уставных (складочных) капиталах организаций) в доверительное управление</vt:lpstr>
      <vt:lpstr>Близкое родство или свойство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vt:lpstr>
      <vt:lpstr>Проявление нейтральности, исключающей возможность влияния на свою профессиональную служебную деятельность </vt:lpstr>
      <vt:lpstr>Поддержание уровня квалификации, необходимого для надлежащего исполнения должностных обязанностей</vt:lpstr>
      <vt:lpstr>Уведомление о возможном конфликте интересов</vt:lpstr>
      <vt:lpstr>Презентация PowerPoint</vt:lpstr>
      <vt:lpstr>Конфликт интересов</vt:lpstr>
      <vt:lpstr>Личная заинтересованность</vt:lpstr>
      <vt:lpstr>Деятельность после окончания службы</vt:lpstr>
      <vt:lpstr>Конфиденциальность </vt:lpstr>
      <vt:lpstr>Служебная информация</vt:lpstr>
      <vt:lpstr>Запрет использования преимущества должностного положения</vt:lpstr>
      <vt:lpstr>Взаимоотношения служащего с политическими, религиозными, общественными объединениями</vt:lpstr>
      <vt:lpstr>Запрет участия в органах  иностранных некоммерческих организаций</vt:lpstr>
      <vt:lpstr>Нейтральность</vt:lpstr>
      <vt:lpstr>Неправомерное поручение</vt:lpstr>
      <vt:lpstr>Этикет государственного (муниципального) служащего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Быковская Мария Николаевна</cp:lastModifiedBy>
  <cp:revision>85</cp:revision>
  <dcterms:created xsi:type="dcterms:W3CDTF">2015-11-13T11:30:04Z</dcterms:created>
  <dcterms:modified xsi:type="dcterms:W3CDTF">2022-06-02T07:34:14Z</dcterms:modified>
</cp:coreProperties>
</file>