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Благоустройство Центрального парка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г. Долгопрудный, 2022 г.</a:t>
            </a:r>
          </a:p>
        </p:txBody>
      </p:sp>
    </p:spTree>
    <p:extLst>
      <p:ext uri="{BB962C8B-B14F-4D97-AF65-F5344CB8AC3E}">
        <p14:creationId xmlns:p14="http://schemas.microsoft.com/office/powerpoint/2010/main" val="2747272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Освещение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32" b="172"/>
          <a:stretch/>
        </p:blipFill>
        <p:spPr>
          <a:xfrm>
            <a:off x="8172450" y="634965"/>
            <a:ext cx="3332162" cy="385131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allfresco.ru/upload/iblock/b50/b503471ebbc94363d1b458dde0cfd3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634965"/>
            <a:ext cx="2426417" cy="38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lfresco.ru/upload/iblock/ac8/ac8ff13da343558fb3df99c1c865d17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9"/>
          <a:stretch/>
        </p:blipFill>
        <p:spPr bwMode="auto">
          <a:xfrm>
            <a:off x="4373614" y="634965"/>
            <a:ext cx="3731425" cy="38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3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Большая сцена и павильон проката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5071" r="94" b="24333"/>
          <a:stretch/>
        </p:blipFill>
        <p:spPr/>
      </p:pic>
    </p:spTree>
    <p:extLst>
      <p:ext uri="{BB962C8B-B14F-4D97-AF65-F5344CB8AC3E}">
        <p14:creationId xmlns:p14="http://schemas.microsoft.com/office/powerpoint/2010/main" val="246241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Малая сцена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1376" r="-43619" b="-418"/>
          <a:stretch/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(возможен перенос на 2023 г)</a:t>
            </a:r>
          </a:p>
        </p:txBody>
      </p:sp>
    </p:spTree>
    <p:extLst>
      <p:ext uri="{BB962C8B-B14F-4D97-AF65-F5344CB8AC3E}">
        <p14:creationId xmlns:p14="http://schemas.microsoft.com/office/powerpoint/2010/main" val="372839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0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Концепция разработана в 2020 г.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423"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Согласовано с Общественным советом парка и Экспертным советом </a:t>
            </a:r>
            <a:r>
              <a:rPr lang="ru-RU" dirty="0" err="1"/>
              <a:t>Минблагоустройства</a:t>
            </a:r>
            <a:r>
              <a:rPr lang="ru-RU" dirty="0"/>
              <a:t> МО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5825" r="54756" b="20121"/>
          <a:stretch/>
        </p:blipFill>
        <p:spPr>
          <a:xfrm>
            <a:off x="2589212" y="634965"/>
            <a:ext cx="3555138" cy="38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Концепция. Генеральный план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0" r="-13361" b="13686"/>
          <a:stretch/>
        </p:blipFill>
        <p:spPr/>
      </p:pic>
    </p:spTree>
    <p:extLst>
      <p:ext uri="{BB962C8B-B14F-4D97-AF65-F5344CB8AC3E}">
        <p14:creationId xmlns:p14="http://schemas.microsoft.com/office/powerpoint/2010/main" val="1106947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Схема 1-го этапа реализации, планируемого на 2022 г.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Для реализации выделена часть парка, наиболее насыщенная объектами притяжения.</a:t>
            </a:r>
          </a:p>
          <a:p>
            <a:r>
              <a:rPr lang="ru-RU" dirty="0"/>
              <a:t>Существующие детские площадки сохраняются.</a:t>
            </a:r>
          </a:p>
          <a:p>
            <a:r>
              <a:rPr lang="ru-RU" dirty="0"/>
              <a:t>Планируется обновление входных групп, дорожек, освещения, малых форм, сцены. Устройство новых дорожек, велодорожек, павильона проката, досуговых павильонов, нового фонтана, декоративных ограждений технических построек.</a:t>
            </a:r>
          </a:p>
          <a:p>
            <a:r>
              <a:rPr lang="ru-RU" dirty="0"/>
              <a:t>Предусмотрена система видеонаблюдения («Безопасный регион»)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6534" r="-1" b="6797"/>
          <a:stretch/>
        </p:blipFill>
        <p:spPr>
          <a:xfrm>
            <a:off x="6779741" y="444842"/>
            <a:ext cx="4390715" cy="5404023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49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Пешеходный фонтан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423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3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Вход с ул. Академика Лаврентьева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423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6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Вход с ул. Академика Лаврентьева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33148" r="-2866" b="26096"/>
          <a:stretch/>
        </p:blipFill>
        <p:spPr/>
      </p:pic>
    </p:spTree>
    <p:extLst>
      <p:ext uri="{BB962C8B-B14F-4D97-AF65-F5344CB8AC3E}">
        <p14:creationId xmlns:p14="http://schemas.microsoft.com/office/powerpoint/2010/main" val="2440877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Качели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29788" r="-208" b="10798"/>
          <a:stretch/>
        </p:blipFill>
        <p:spPr>
          <a:xfrm>
            <a:off x="2589213" y="733168"/>
            <a:ext cx="8915400" cy="385497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26724" y="733168"/>
            <a:ext cx="2141838" cy="100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4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Логотип и информационные стенды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24781" r="-1294" b="14065"/>
          <a:stretch/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3430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</TotalTime>
  <Words>131</Words>
  <Application>Microsoft Office PowerPoint</Application>
  <PresentationFormat>Широкоэкранный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Легкий дым</vt:lpstr>
      <vt:lpstr>Благоустройство Центрального парка</vt:lpstr>
      <vt:lpstr>Концепция разработана в 2020 г.</vt:lpstr>
      <vt:lpstr>Концепция. Генеральный план</vt:lpstr>
      <vt:lpstr>Схема 1-го этапа реализации, планируемого на 2022 г.</vt:lpstr>
      <vt:lpstr>Пешеходный фонтан</vt:lpstr>
      <vt:lpstr>Вход с ул. Академика Лаврентьева</vt:lpstr>
      <vt:lpstr>Вход с ул. Академика Лаврентьева</vt:lpstr>
      <vt:lpstr>Качели</vt:lpstr>
      <vt:lpstr>Логотип и информационные стенды</vt:lpstr>
      <vt:lpstr>Освещение</vt:lpstr>
      <vt:lpstr>Большая сцена и павильон проката</vt:lpstr>
      <vt:lpstr>Малая сцена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Центрального парка</dc:title>
  <dc:creator>User</dc:creator>
  <cp:lastModifiedBy>Долгопрудный Медиацентр</cp:lastModifiedBy>
  <cp:revision>5</cp:revision>
  <dcterms:created xsi:type="dcterms:W3CDTF">2022-01-26T12:06:59Z</dcterms:created>
  <dcterms:modified xsi:type="dcterms:W3CDTF">2022-02-21T05:44:05Z</dcterms:modified>
</cp:coreProperties>
</file>